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Bebas Neue"/>
      <p:regular r:id="rId26"/>
    </p:embeddedFont>
    <p:embeddedFont>
      <p:font typeface="Courgette"/>
      <p:regular r:id="rId27"/>
    </p:embeddedFont>
    <p:embeddedFont>
      <p:font typeface="Roboto Light"/>
      <p:regular r:id="rId28"/>
      <p:bold r:id="rId29"/>
      <p:italic r:id="rId30"/>
      <p:boldItalic r:id="rId31"/>
    </p:embeddedFont>
    <p:embeddedFont>
      <p:font typeface="Orbitron"/>
      <p:regular r:id="rId32"/>
      <p:bold r:id="rId33"/>
    </p:embeddedFont>
    <p:embeddedFont>
      <p:font typeface="Mukta Mahee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D42094-ADAA-4314-9E2F-4F55F188595B}">
  <a:tblStyle styleId="{72D42094-ADAA-4314-9E2F-4F55F18859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ebasNeue-regular.fntdata"/><Relationship Id="rId25" Type="http://schemas.openxmlformats.org/officeDocument/2006/relationships/slide" Target="slides/slide19.xml"/><Relationship Id="rId28" Type="http://schemas.openxmlformats.org/officeDocument/2006/relationships/font" Target="fonts/RobotoLight-regular.fntdata"/><Relationship Id="rId27" Type="http://schemas.openxmlformats.org/officeDocument/2006/relationships/font" Target="fonts/Courgett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33" Type="http://schemas.openxmlformats.org/officeDocument/2006/relationships/font" Target="fonts/Orbitron-bold.fntdata"/><Relationship Id="rId10" Type="http://schemas.openxmlformats.org/officeDocument/2006/relationships/slide" Target="slides/slide4.xml"/><Relationship Id="rId32" Type="http://schemas.openxmlformats.org/officeDocument/2006/relationships/font" Target="fonts/Orbitron-regular.fntdata"/><Relationship Id="rId13" Type="http://schemas.openxmlformats.org/officeDocument/2006/relationships/slide" Target="slides/slide7.xml"/><Relationship Id="rId35" Type="http://schemas.openxmlformats.org/officeDocument/2006/relationships/font" Target="fonts/MuktaMahee-bold.fntdata"/><Relationship Id="rId12" Type="http://schemas.openxmlformats.org/officeDocument/2006/relationships/slide" Target="slides/slide6.xml"/><Relationship Id="rId34" Type="http://schemas.openxmlformats.org/officeDocument/2006/relationships/font" Target="fonts/MuktaMahee-regular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61bd17042_0_7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61bd17042_0_7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6b97456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6b9745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12db741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12db741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61bd17042_0_2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61bd17042_0_2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 - editing (can also use other commands like vim)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- print contents of a file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6b97456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6b97456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 - editing (can also use other commands like vim)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- print contents of a file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68a8bec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68a8bec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 + u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61bd17042_0_2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61bd17042_0_2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12db741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12db741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61bd17042_0_8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61bd17042_0_8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61bd17042_0_8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61bd17042_0_8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61bd17042_0_8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61bd17042_0_8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61bd17042_0_2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61bd17042_0_2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574504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574504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61bd17042_0_23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61bd17042_0_2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574504f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574504f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f046d95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f046d95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12db74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12db74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61bd17042_0_23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61bd17042_0_23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1325" y="2597250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0045" y="-104985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764202" y="-62075"/>
            <a:ext cx="2394148" cy="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7464" y="3631889"/>
            <a:ext cx="1444150" cy="15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713225" y="2402275"/>
            <a:ext cx="77175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350200" y="3800525"/>
            <a:ext cx="4443600" cy="49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b="-2107" l="7095" r="1937" t="41187"/>
          <a:stretch/>
        </p:blipFill>
        <p:spPr>
          <a:xfrm flipH="1">
            <a:off x="2" y="-332500"/>
            <a:ext cx="5278648" cy="2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77325" y="-1137475"/>
            <a:ext cx="1840876" cy="40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3" type="title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4" type="title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5" type="title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6" type="title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7" type="title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subTitle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9" type="subTitle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3" type="subTitle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4" type="subTitle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5" type="subTitle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8424002" y="-1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17267" y="711112"/>
            <a:ext cx="2367752" cy="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392400" y="2068575"/>
            <a:ext cx="31953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4857450" y="1318425"/>
            <a:ext cx="2751900" cy="3285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199" y="0"/>
            <a:ext cx="906850" cy="216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4"/>
          <p:cNvGrpSpPr/>
          <p:nvPr/>
        </p:nvGrpSpPr>
        <p:grpSpPr>
          <a:xfrm>
            <a:off x="654118" y="2439450"/>
            <a:ext cx="118200" cy="945900"/>
            <a:chOff x="296218" y="588625"/>
            <a:chExt cx="118200" cy="945900"/>
          </a:xfrm>
        </p:grpSpPr>
        <p:sp>
          <p:nvSpPr>
            <p:cNvPr id="86" name="Google Shape;86;p14"/>
            <p:cNvSpPr/>
            <p:nvPr/>
          </p:nvSpPr>
          <p:spPr>
            <a:xfrm>
              <a:off x="296218" y="14163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96218" y="11404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96218" y="8645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96218" y="5886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5335" y="4299625"/>
            <a:ext cx="2548351" cy="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subTitle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3" type="subTitle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4" type="subTitle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5" type="subTitle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6" type="subTitle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9" name="Google Shape;99;p15"/>
          <p:cNvGrpSpPr/>
          <p:nvPr/>
        </p:nvGrpSpPr>
        <p:grpSpPr>
          <a:xfrm>
            <a:off x="296218" y="3386900"/>
            <a:ext cx="118200" cy="945900"/>
            <a:chOff x="296218" y="3386900"/>
            <a:chExt cx="118200" cy="945900"/>
          </a:xfrm>
        </p:grpSpPr>
        <p:sp>
          <p:nvSpPr>
            <p:cNvPr id="100" name="Google Shape;100;p15"/>
            <p:cNvSpPr/>
            <p:nvPr/>
          </p:nvSpPr>
          <p:spPr>
            <a:xfrm>
              <a:off x="296218" y="42146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96218" y="39387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96218" y="36628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6218" y="3386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741865" y="682140"/>
            <a:ext cx="2259825" cy="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13225" y="1901305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4834800" y="1901305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3" type="subTitle"/>
          </p:nvPr>
        </p:nvSpPr>
        <p:spPr>
          <a:xfrm>
            <a:off x="713225" y="3260501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4" type="subTitle"/>
          </p:nvPr>
        </p:nvSpPr>
        <p:spPr>
          <a:xfrm>
            <a:off x="4834800" y="3260501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5" type="subTitle"/>
          </p:nvPr>
        </p:nvSpPr>
        <p:spPr>
          <a:xfrm>
            <a:off x="713226" y="1405421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6" type="subTitle"/>
          </p:nvPr>
        </p:nvSpPr>
        <p:spPr>
          <a:xfrm>
            <a:off x="713226" y="2764642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7" type="subTitle"/>
          </p:nvPr>
        </p:nvSpPr>
        <p:spPr>
          <a:xfrm>
            <a:off x="4834767" y="1405421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8" type="subTitle"/>
          </p:nvPr>
        </p:nvSpPr>
        <p:spPr>
          <a:xfrm>
            <a:off x="4834767" y="2764642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03288" y="3890814"/>
            <a:ext cx="353075" cy="19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54947" y="3042975"/>
            <a:ext cx="1463450" cy="312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987638" y="-711336"/>
            <a:ext cx="353075" cy="19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723900" y="1872394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subTitle"/>
          </p:nvPr>
        </p:nvSpPr>
        <p:spPr>
          <a:xfrm>
            <a:off x="3442650" y="1872402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723900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3442650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5" type="subTitle"/>
          </p:nvPr>
        </p:nvSpPr>
        <p:spPr>
          <a:xfrm>
            <a:off x="6172072" y="1872402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6" type="subTitle"/>
          </p:nvPr>
        </p:nvSpPr>
        <p:spPr>
          <a:xfrm>
            <a:off x="6172072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7" type="subTitle"/>
          </p:nvPr>
        </p:nvSpPr>
        <p:spPr>
          <a:xfrm>
            <a:off x="732770" y="1222518"/>
            <a:ext cx="22494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8" type="subTitle"/>
          </p:nvPr>
        </p:nvSpPr>
        <p:spPr>
          <a:xfrm>
            <a:off x="3447085" y="1222527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9" type="subTitle"/>
          </p:nvPr>
        </p:nvSpPr>
        <p:spPr>
          <a:xfrm>
            <a:off x="6176507" y="1222527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3" type="subTitle"/>
          </p:nvPr>
        </p:nvSpPr>
        <p:spPr>
          <a:xfrm>
            <a:off x="723900" y="3008043"/>
            <a:ext cx="2258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4" type="subTitle"/>
          </p:nvPr>
        </p:nvSpPr>
        <p:spPr>
          <a:xfrm>
            <a:off x="3447090" y="3008043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5" type="subTitle"/>
          </p:nvPr>
        </p:nvSpPr>
        <p:spPr>
          <a:xfrm>
            <a:off x="6176509" y="3008043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833038" y="-845700"/>
            <a:ext cx="750525" cy="23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51" l="0" r="29403" t="71078"/>
          <a:stretch/>
        </p:blipFill>
        <p:spPr>
          <a:xfrm>
            <a:off x="-412577" y="0"/>
            <a:ext cx="2027650" cy="7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hasCustomPrompt="1" type="title"/>
          </p:nvPr>
        </p:nvSpPr>
        <p:spPr>
          <a:xfrm>
            <a:off x="2364153" y="1999921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2364153" y="2731986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hasCustomPrompt="1" idx="2" type="title"/>
          </p:nvPr>
        </p:nvSpPr>
        <p:spPr>
          <a:xfrm>
            <a:off x="713244" y="563771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713244" y="1295842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hasCustomPrompt="1" idx="4" type="title"/>
          </p:nvPr>
        </p:nvSpPr>
        <p:spPr>
          <a:xfrm>
            <a:off x="4015078" y="3436072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4015078" y="4168129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1030649" y="740702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85963" y="-510386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993" y="3239750"/>
            <a:ext cx="1741078" cy="1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55985" y="3225526"/>
            <a:ext cx="2953575" cy="2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999773" y="957875"/>
            <a:ext cx="2268199" cy="89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8536502" y="1"/>
            <a:ext cx="615727" cy="2138099"/>
            <a:chOff x="8536502" y="1"/>
            <a:chExt cx="615727" cy="2138099"/>
          </a:xfrm>
        </p:grpSpPr>
        <p:pic>
          <p:nvPicPr>
            <p:cNvPr id="151" name="Google Shape;151;p20"/>
            <p:cNvPicPr preferRelativeResize="0"/>
            <p:nvPr/>
          </p:nvPicPr>
          <p:blipFill rotWithShape="1">
            <a:blip r:embed="rId4">
              <a:alphaModFix/>
            </a:blip>
            <a:srcRect b="12579" l="74308" r="0" t="0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0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8063" y="-116754"/>
            <a:ext cx="314852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198375" y="539500"/>
            <a:ext cx="1232400" cy="81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713225" y="539500"/>
            <a:ext cx="4019400" cy="2667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76750" y="615700"/>
            <a:ext cx="4736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920750" y="18409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71900" y="35515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, and includes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</a:t>
            </a:r>
            <a:endParaRPr b="1" sz="12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832141" y="-908325"/>
            <a:ext cx="769491" cy="2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967349" y="3462927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75088" y="-35225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8" y="4096625"/>
            <a:ext cx="1741078" cy="190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8501689" y="1690276"/>
            <a:ext cx="615727" cy="2138099"/>
            <a:chOff x="8536502" y="1"/>
            <a:chExt cx="615727" cy="2138099"/>
          </a:xfrm>
        </p:grpSpPr>
        <p:pic>
          <p:nvPicPr>
            <p:cNvPr id="165" name="Google Shape;165;p22"/>
            <p:cNvPicPr preferRelativeResize="0"/>
            <p:nvPr/>
          </p:nvPicPr>
          <p:blipFill rotWithShape="1">
            <a:blip r:embed="rId5">
              <a:alphaModFix/>
            </a:blip>
            <a:srcRect b="12579" l="74308" r="0" t="0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-2108" l="-1218" r="8916" t="11240"/>
          <a:stretch/>
        </p:blipFill>
        <p:spPr>
          <a:xfrm flipH="1" rot="-5400000">
            <a:off x="-768288" y="1117892"/>
            <a:ext cx="4847852" cy="3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972975" y="-1002222"/>
            <a:ext cx="1717001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9801" y="4255550"/>
            <a:ext cx="2766374" cy="1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817526" y="2860650"/>
            <a:ext cx="2291348" cy="6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339776" y="2421750"/>
            <a:ext cx="25056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27102" y="2421750"/>
            <a:ext cx="25056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27102" y="1859553"/>
            <a:ext cx="2505600" cy="4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339777" y="1859553"/>
            <a:ext cx="2505600" cy="4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73175" y="4603999"/>
            <a:ext cx="266367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83951" y="-526449"/>
            <a:ext cx="434275" cy="18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07598" y="248850"/>
            <a:ext cx="2082701" cy="1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352" y="2513599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91269" y="330700"/>
            <a:ext cx="3197970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275180" y="22165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75180" y="19406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275180" y="16647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275180" y="13888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621355" y="24143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621355" y="21384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621355" y="18625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644925" y="1074750"/>
            <a:ext cx="2787000" cy="29940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26" y="4436648"/>
            <a:ext cx="2202975" cy="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1021" y="-103179"/>
            <a:ext cx="2202979" cy="16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freepik.com/free-vector/abstract-background-with-technological-circuits_1296850.htm/?utm_source=slidesgo_template&amp;ute_medium=referral%20link&amp;utm_campaign=sg_resources&amp;utm_content=freepik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3.jp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Command Line</a:t>
            </a:r>
            <a:endParaRPr sz="3700"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BugSmashers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Flags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720000" y="1116778"/>
            <a:ext cx="7704000" cy="3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Flags are used to pass optional modifiers or extra parameters to command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format for passing in these flags can either be single characters, or full words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Single character flags are preceded by one dash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Full word flags are preceded by two dashes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Everything is case sensitive!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“ls -a”		is also		“ls </a:t>
            </a:r>
            <a:r>
              <a:rPr lang="en"/>
              <a:t>--</a:t>
            </a:r>
            <a:r>
              <a:rPr lang="en"/>
              <a:t>all”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“ls -aR”		is also		</a:t>
            </a:r>
            <a:r>
              <a:rPr lang="en"/>
              <a:t>“ls -a -R”	and	“ls --all --recursive”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Powershell, flags are just evaluated by the tag (if not ambiguous), and are case insensitive.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“dir -force” 	is also 		“dir -fo”	however…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“dir -f”		does not work, because both the “-Force” and “-Filter” flags exist.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6030925" y="1017725"/>
            <a:ext cx="2518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}</a:t>
            </a:r>
            <a:endParaRPr sz="140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6728125" y="2017650"/>
            <a:ext cx="22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Unix</a:t>
            </a:r>
            <a:endParaRPr sz="24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Demo/Live </a:t>
            </a:r>
            <a:endParaRPr/>
          </a:p>
        </p:txBody>
      </p:sp>
      <p:pic>
        <p:nvPicPr>
          <p:cNvPr id="255" name="Google Shape;255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384" r="28698" t="4834"/>
          <a:stretch/>
        </p:blipFill>
        <p:spPr>
          <a:xfrm>
            <a:off x="3178500" y="1135150"/>
            <a:ext cx="2787000" cy="2994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193710"/>
            <a:ext cx="2892904" cy="394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Commands</a:t>
            </a:r>
            <a:endParaRPr/>
          </a:p>
        </p:txBody>
      </p:sp>
      <p:graphicFrame>
        <p:nvGraphicFramePr>
          <p:cNvPr id="262" name="Google Shape;262;p36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{72D42094-ADAA-4314-9E2F-4F55F188595B}</a:tableStyleId>
              </a:tblPr>
              <a:tblGrid>
                <a:gridCol w="1439725"/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PowerShell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find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dir (args needed)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files that matches description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grep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find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data in file that matches description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file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(there is none 😔)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Reveals information about a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Used to copy files or directories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Clears the previous writing from the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cat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type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Print the contents of a file to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sudo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(workaround needed)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Runs other commands with higher security privileges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Continued</a:t>
            </a:r>
            <a:endParaRPr/>
          </a:p>
        </p:txBody>
      </p:sp>
      <p:graphicFrame>
        <p:nvGraphicFramePr>
          <p:cNvPr id="268" name="Google Shape;268;p37"/>
          <p:cNvGraphicFramePr/>
          <p:nvPr/>
        </p:nvGraphicFramePr>
        <p:xfrm>
          <a:off x="1439788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{72D42094-ADAA-4314-9E2F-4F55F188595B}</a:tableStyleId>
              </a:tblPr>
              <a:tblGrid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nano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/ vim / gedit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Opens the file in a given text editor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code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Opens a file in VSCode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fzf*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Filters through a piece of given input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ssh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Used to run commands on another computer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Compresses/extracts files into .tar format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zip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Compresses/extracts files into .zip format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1383650" y="2502750"/>
            <a:ext cx="6376500" cy="2099400"/>
          </a:xfrm>
          <a:prstGeom prst="rect">
            <a:avLst/>
          </a:prstGeom>
          <a:solidFill>
            <a:srgbClr val="F9F2F4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Keyboard Shortcuts</a:t>
            </a:r>
            <a:endParaRPr/>
          </a:p>
        </p:txBody>
      </p:sp>
      <p:graphicFrame>
        <p:nvGraphicFramePr>
          <p:cNvPr id="275" name="Google Shape;275;p38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{72D42094-ADAA-4314-9E2F-4F55F188595B}</a:tableStyleId>
              </a:tblPr>
              <a:tblGrid>
                <a:gridCol w="1770575"/>
                <a:gridCol w="5933425"/>
              </a:tblGrid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Arrow up / Arrow down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Scrolls through 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previously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executed commands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Ctrl + C (or q)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Cancels the running command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625" y="2949225"/>
            <a:ext cx="4986748" cy="1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Piping with “ | ”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 operator passed the output of one command into the input of the next command, from left to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| 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List all the files in the current directory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pass it into less to show the files in a different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</a:t>
            </a:r>
            <a:r>
              <a:rPr lang="en"/>
              <a:t>--all --recursive | find -size +100c | fzf | xargs 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List all files recursively from the current directory and further “down”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Pass those files, then filter only files with a size above (indicated by ‘+’ suffix) 100 bytes (indicated by c)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Show those files to the user, and allow them to choose one 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Delete the file chosen by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Demo/Live</a:t>
            </a:r>
            <a:endParaRPr/>
          </a:p>
        </p:txBody>
      </p:sp>
      <p:pic>
        <p:nvPicPr>
          <p:cNvPr id="288" name="Google Shape;28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7" l="9761" r="15438" t="24193"/>
          <a:stretch/>
        </p:blipFill>
        <p:spPr>
          <a:xfrm>
            <a:off x="2562300" y="1237950"/>
            <a:ext cx="4019400" cy="2667600"/>
          </a:xfrm>
          <a:prstGeom prst="snip2DiagRect">
            <a:avLst>
              <a:gd fmla="val 0" name="adj1"/>
              <a:gd fmla="val 24116" name="adj2"/>
            </a:avLst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573199" y="403300"/>
            <a:ext cx="3375199" cy="2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76750" y="615700"/>
            <a:ext cx="4736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95" name="Google Shape;295;p41"/>
          <p:cNvSpPr txBox="1"/>
          <p:nvPr>
            <p:ph idx="1" type="subTitle"/>
          </p:nvPr>
        </p:nvSpPr>
        <p:spPr>
          <a:xfrm>
            <a:off x="920750" y="18409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@SwordPoro - Andrew’s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@jarsnow - John’s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help in the ACM Discord!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638" y="1193710"/>
            <a:ext cx="2892904" cy="39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14601" y="-223100"/>
            <a:ext cx="3375199" cy="2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 title="Haker Keyboard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000" y="1925644"/>
            <a:ext cx="3049300" cy="170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7100027" y="3483948"/>
            <a:ext cx="458860" cy="404910"/>
          </a:xfrm>
          <a:custGeom>
            <a:rect b="b" l="l" r="r" t="t"/>
            <a:pathLst>
              <a:path extrusionOk="0" h="12954" w="14680">
                <a:moveTo>
                  <a:pt x="8952" y="2"/>
                </a:moveTo>
                <a:cubicBezTo>
                  <a:pt x="7849" y="5"/>
                  <a:pt x="6744" y="5"/>
                  <a:pt x="5642" y="5"/>
                </a:cubicBezTo>
                <a:lnTo>
                  <a:pt x="5539" y="5"/>
                </a:lnTo>
                <a:cubicBezTo>
                  <a:pt x="5549" y="34"/>
                  <a:pt x="5555" y="52"/>
                  <a:pt x="5564" y="68"/>
                </a:cubicBezTo>
                <a:cubicBezTo>
                  <a:pt x="5636" y="198"/>
                  <a:pt x="5709" y="329"/>
                  <a:pt x="5782" y="459"/>
                </a:cubicBezTo>
                <a:cubicBezTo>
                  <a:pt x="5921" y="705"/>
                  <a:pt x="6064" y="951"/>
                  <a:pt x="6195" y="1202"/>
                </a:cubicBezTo>
                <a:cubicBezTo>
                  <a:pt x="6228" y="1261"/>
                  <a:pt x="6260" y="1266"/>
                  <a:pt x="6316" y="1266"/>
                </a:cubicBezTo>
                <a:cubicBezTo>
                  <a:pt x="6683" y="1266"/>
                  <a:pt x="7049" y="1266"/>
                  <a:pt x="7416" y="1266"/>
                </a:cubicBezTo>
                <a:cubicBezTo>
                  <a:pt x="8149" y="1266"/>
                  <a:pt x="8882" y="1266"/>
                  <a:pt x="9616" y="1266"/>
                </a:cubicBezTo>
                <a:lnTo>
                  <a:pt x="9732" y="1266"/>
                </a:lnTo>
                <a:cubicBezTo>
                  <a:pt x="9710" y="1218"/>
                  <a:pt x="9695" y="1180"/>
                  <a:pt x="9675" y="1145"/>
                </a:cubicBezTo>
                <a:cubicBezTo>
                  <a:pt x="9477" y="792"/>
                  <a:pt x="9276" y="438"/>
                  <a:pt x="9081" y="82"/>
                </a:cubicBezTo>
                <a:cubicBezTo>
                  <a:pt x="9049" y="21"/>
                  <a:pt x="9015" y="2"/>
                  <a:pt x="8952" y="2"/>
                </a:cubicBezTo>
                <a:close/>
                <a:moveTo>
                  <a:pt x="11553" y="4485"/>
                </a:moveTo>
                <a:cubicBezTo>
                  <a:pt x="11035" y="4709"/>
                  <a:pt x="10525" y="4929"/>
                  <a:pt x="10004" y="5153"/>
                </a:cubicBezTo>
                <a:cubicBezTo>
                  <a:pt x="10092" y="5355"/>
                  <a:pt x="10183" y="5547"/>
                  <a:pt x="10264" y="5742"/>
                </a:cubicBezTo>
                <a:cubicBezTo>
                  <a:pt x="10312" y="5858"/>
                  <a:pt x="10329" y="5904"/>
                  <a:pt x="10376" y="5904"/>
                </a:cubicBezTo>
                <a:cubicBezTo>
                  <a:pt x="10407" y="5904"/>
                  <a:pt x="10453" y="5883"/>
                  <a:pt x="10531" y="5848"/>
                </a:cubicBezTo>
                <a:cubicBezTo>
                  <a:pt x="10818" y="5720"/>
                  <a:pt x="11111" y="5599"/>
                  <a:pt x="11401" y="5474"/>
                </a:cubicBezTo>
                <a:cubicBezTo>
                  <a:pt x="11562" y="5405"/>
                  <a:pt x="11719" y="5333"/>
                  <a:pt x="11886" y="5259"/>
                </a:cubicBezTo>
                <a:cubicBezTo>
                  <a:pt x="11775" y="4998"/>
                  <a:pt x="11665" y="4746"/>
                  <a:pt x="11553" y="4485"/>
                </a:cubicBezTo>
                <a:close/>
                <a:moveTo>
                  <a:pt x="9569" y="6255"/>
                </a:moveTo>
                <a:cubicBezTo>
                  <a:pt x="9341" y="6355"/>
                  <a:pt x="9135" y="6447"/>
                  <a:pt x="8926" y="6538"/>
                </a:cubicBezTo>
                <a:cubicBezTo>
                  <a:pt x="9014" y="6736"/>
                  <a:pt x="9094" y="6920"/>
                  <a:pt x="9169" y="7092"/>
                </a:cubicBezTo>
                <a:cubicBezTo>
                  <a:pt x="9384" y="6988"/>
                  <a:pt x="9591" y="6887"/>
                  <a:pt x="9804" y="6783"/>
                </a:cubicBezTo>
                <a:lnTo>
                  <a:pt x="9569" y="6255"/>
                </a:lnTo>
                <a:close/>
                <a:moveTo>
                  <a:pt x="7828" y="6094"/>
                </a:moveTo>
                <a:cubicBezTo>
                  <a:pt x="7330" y="6311"/>
                  <a:pt x="6845" y="6526"/>
                  <a:pt x="6358" y="6733"/>
                </a:cubicBezTo>
                <a:cubicBezTo>
                  <a:pt x="6282" y="6764"/>
                  <a:pt x="6294" y="6794"/>
                  <a:pt x="6317" y="6849"/>
                </a:cubicBezTo>
                <a:cubicBezTo>
                  <a:pt x="6407" y="7054"/>
                  <a:pt x="6502" y="7255"/>
                  <a:pt x="6585" y="7464"/>
                </a:cubicBezTo>
                <a:cubicBezTo>
                  <a:pt x="6601" y="7507"/>
                  <a:pt x="6618" y="7523"/>
                  <a:pt x="6642" y="7523"/>
                </a:cubicBezTo>
                <a:cubicBezTo>
                  <a:pt x="6657" y="7523"/>
                  <a:pt x="6675" y="7517"/>
                  <a:pt x="6697" y="7508"/>
                </a:cubicBezTo>
                <a:cubicBezTo>
                  <a:pt x="7183" y="7296"/>
                  <a:pt x="7673" y="7085"/>
                  <a:pt x="8164" y="6872"/>
                </a:cubicBezTo>
                <a:cubicBezTo>
                  <a:pt x="8052" y="6611"/>
                  <a:pt x="7942" y="6355"/>
                  <a:pt x="7828" y="6094"/>
                </a:cubicBezTo>
                <a:close/>
                <a:moveTo>
                  <a:pt x="4103" y="7707"/>
                </a:moveTo>
                <a:cubicBezTo>
                  <a:pt x="3582" y="7933"/>
                  <a:pt x="3071" y="8153"/>
                  <a:pt x="2558" y="8376"/>
                </a:cubicBezTo>
                <a:cubicBezTo>
                  <a:pt x="2674" y="8641"/>
                  <a:pt x="2784" y="8896"/>
                  <a:pt x="2894" y="9151"/>
                </a:cubicBezTo>
                <a:cubicBezTo>
                  <a:pt x="3412" y="8925"/>
                  <a:pt x="3921" y="8705"/>
                  <a:pt x="4440" y="8483"/>
                </a:cubicBezTo>
                <a:cubicBezTo>
                  <a:pt x="4324" y="8220"/>
                  <a:pt x="4213" y="7964"/>
                  <a:pt x="4103" y="7707"/>
                </a:cubicBezTo>
                <a:close/>
                <a:moveTo>
                  <a:pt x="4473" y="0"/>
                </a:moveTo>
                <a:cubicBezTo>
                  <a:pt x="2983" y="2"/>
                  <a:pt x="1491" y="2"/>
                  <a:pt x="1" y="2"/>
                </a:cubicBezTo>
                <a:lnTo>
                  <a:pt x="1" y="9481"/>
                </a:lnTo>
                <a:cubicBezTo>
                  <a:pt x="206" y="9393"/>
                  <a:pt x="411" y="9306"/>
                  <a:pt x="616" y="9218"/>
                </a:cubicBezTo>
                <a:cubicBezTo>
                  <a:pt x="955" y="9073"/>
                  <a:pt x="1296" y="8930"/>
                  <a:pt x="1635" y="8783"/>
                </a:cubicBezTo>
                <a:cubicBezTo>
                  <a:pt x="1688" y="8761"/>
                  <a:pt x="1736" y="8732"/>
                  <a:pt x="1789" y="8704"/>
                </a:cubicBezTo>
                <a:cubicBezTo>
                  <a:pt x="1679" y="8449"/>
                  <a:pt x="1569" y="8197"/>
                  <a:pt x="1459" y="7940"/>
                </a:cubicBezTo>
                <a:cubicBezTo>
                  <a:pt x="2486" y="7496"/>
                  <a:pt x="3509" y="7054"/>
                  <a:pt x="4537" y="6610"/>
                </a:cubicBezTo>
                <a:cubicBezTo>
                  <a:pt x="4648" y="6868"/>
                  <a:pt x="4758" y="7121"/>
                  <a:pt x="4869" y="7379"/>
                </a:cubicBezTo>
                <a:cubicBezTo>
                  <a:pt x="5086" y="7285"/>
                  <a:pt x="5294" y="7196"/>
                  <a:pt x="5514" y="7101"/>
                </a:cubicBezTo>
                <a:cubicBezTo>
                  <a:pt x="5460" y="6970"/>
                  <a:pt x="5407" y="6846"/>
                  <a:pt x="5353" y="6721"/>
                </a:cubicBezTo>
                <a:cubicBezTo>
                  <a:pt x="5307" y="6614"/>
                  <a:pt x="5260" y="6504"/>
                  <a:pt x="5209" y="6396"/>
                </a:cubicBezTo>
                <a:cubicBezTo>
                  <a:pt x="5183" y="6343"/>
                  <a:pt x="5205" y="6321"/>
                  <a:pt x="5249" y="6301"/>
                </a:cubicBezTo>
                <a:cubicBezTo>
                  <a:pt x="5527" y="6179"/>
                  <a:pt x="5809" y="6059"/>
                  <a:pt x="6087" y="5937"/>
                </a:cubicBezTo>
                <a:cubicBezTo>
                  <a:pt x="6345" y="5826"/>
                  <a:pt x="6601" y="5716"/>
                  <a:pt x="6859" y="5606"/>
                </a:cubicBezTo>
                <a:cubicBezTo>
                  <a:pt x="7248" y="5439"/>
                  <a:pt x="7638" y="5273"/>
                  <a:pt x="8026" y="5106"/>
                </a:cubicBezTo>
                <a:cubicBezTo>
                  <a:pt x="8104" y="5072"/>
                  <a:pt x="8178" y="5036"/>
                  <a:pt x="8260" y="4998"/>
                </a:cubicBezTo>
                <a:cubicBezTo>
                  <a:pt x="8370" y="5254"/>
                  <a:pt x="8483" y="5511"/>
                  <a:pt x="8595" y="5771"/>
                </a:cubicBezTo>
                <a:cubicBezTo>
                  <a:pt x="8809" y="5678"/>
                  <a:pt x="9022" y="5584"/>
                  <a:pt x="9241" y="5489"/>
                </a:cubicBezTo>
                <a:cubicBezTo>
                  <a:pt x="9131" y="5231"/>
                  <a:pt x="9021" y="4977"/>
                  <a:pt x="8910" y="4719"/>
                </a:cubicBezTo>
                <a:cubicBezTo>
                  <a:pt x="9936" y="4274"/>
                  <a:pt x="10957" y="3833"/>
                  <a:pt x="11987" y="3387"/>
                </a:cubicBezTo>
                <a:cubicBezTo>
                  <a:pt x="12097" y="3644"/>
                  <a:pt x="12206" y="3896"/>
                  <a:pt x="12318" y="4155"/>
                </a:cubicBezTo>
                <a:cubicBezTo>
                  <a:pt x="12440" y="4105"/>
                  <a:pt x="12557" y="4058"/>
                  <a:pt x="12672" y="4008"/>
                </a:cubicBezTo>
                <a:cubicBezTo>
                  <a:pt x="13070" y="3838"/>
                  <a:pt x="13467" y="3668"/>
                  <a:pt x="13863" y="3496"/>
                </a:cubicBezTo>
                <a:cubicBezTo>
                  <a:pt x="14106" y="3390"/>
                  <a:pt x="14348" y="3282"/>
                  <a:pt x="14591" y="3175"/>
                </a:cubicBezTo>
                <a:cubicBezTo>
                  <a:pt x="14619" y="3164"/>
                  <a:pt x="14649" y="3158"/>
                  <a:pt x="14678" y="3151"/>
                </a:cubicBezTo>
                <a:lnTo>
                  <a:pt x="14678" y="2109"/>
                </a:lnTo>
                <a:cubicBezTo>
                  <a:pt x="12717" y="2109"/>
                  <a:pt x="10756" y="2108"/>
                  <a:pt x="8793" y="2108"/>
                </a:cubicBezTo>
                <a:cubicBezTo>
                  <a:pt x="7812" y="2108"/>
                  <a:pt x="6831" y="2109"/>
                  <a:pt x="5850" y="2109"/>
                </a:cubicBezTo>
                <a:cubicBezTo>
                  <a:pt x="5770" y="2109"/>
                  <a:pt x="5727" y="2083"/>
                  <a:pt x="5693" y="2021"/>
                </a:cubicBezTo>
                <a:cubicBezTo>
                  <a:pt x="5527" y="1716"/>
                  <a:pt x="5360" y="1413"/>
                  <a:pt x="5195" y="1108"/>
                </a:cubicBezTo>
                <a:cubicBezTo>
                  <a:pt x="5007" y="770"/>
                  <a:pt x="4816" y="431"/>
                  <a:pt x="4630" y="90"/>
                </a:cubicBezTo>
                <a:cubicBezTo>
                  <a:pt x="4597" y="28"/>
                  <a:pt x="4553" y="0"/>
                  <a:pt x="4473" y="0"/>
                </a:cubicBezTo>
                <a:close/>
                <a:moveTo>
                  <a:pt x="10302" y="7578"/>
                </a:moveTo>
                <a:cubicBezTo>
                  <a:pt x="10035" y="7578"/>
                  <a:pt x="9767" y="7676"/>
                  <a:pt x="9562" y="7872"/>
                </a:cubicBezTo>
                <a:cubicBezTo>
                  <a:pt x="9342" y="8087"/>
                  <a:pt x="9253" y="8358"/>
                  <a:pt x="9245" y="8656"/>
                </a:cubicBezTo>
                <a:cubicBezTo>
                  <a:pt x="9238" y="8960"/>
                  <a:pt x="9242" y="9267"/>
                  <a:pt x="9242" y="9570"/>
                </a:cubicBezTo>
                <a:cubicBezTo>
                  <a:pt x="9242" y="9599"/>
                  <a:pt x="9245" y="9629"/>
                  <a:pt x="9247" y="9662"/>
                </a:cubicBezTo>
                <a:lnTo>
                  <a:pt x="11345" y="9662"/>
                </a:lnTo>
                <a:lnTo>
                  <a:pt x="11345" y="8647"/>
                </a:lnTo>
                <a:cubicBezTo>
                  <a:pt x="11345" y="8345"/>
                  <a:pt x="11240" y="8088"/>
                  <a:pt x="11026" y="7872"/>
                </a:cubicBezTo>
                <a:cubicBezTo>
                  <a:pt x="10831" y="7676"/>
                  <a:pt x="10567" y="7578"/>
                  <a:pt x="10302" y="7578"/>
                </a:cubicBezTo>
                <a:close/>
                <a:moveTo>
                  <a:pt x="14679" y="4064"/>
                </a:moveTo>
                <a:cubicBezTo>
                  <a:pt x="14650" y="4069"/>
                  <a:pt x="14619" y="4071"/>
                  <a:pt x="14593" y="4082"/>
                </a:cubicBezTo>
                <a:cubicBezTo>
                  <a:pt x="14495" y="4124"/>
                  <a:pt x="14400" y="4168"/>
                  <a:pt x="14304" y="4208"/>
                </a:cubicBezTo>
                <a:cubicBezTo>
                  <a:pt x="13774" y="4438"/>
                  <a:pt x="13242" y="4665"/>
                  <a:pt x="12711" y="4894"/>
                </a:cubicBezTo>
                <a:cubicBezTo>
                  <a:pt x="12667" y="4911"/>
                  <a:pt x="12654" y="4939"/>
                  <a:pt x="12676" y="4984"/>
                </a:cubicBezTo>
                <a:cubicBezTo>
                  <a:pt x="12723" y="5084"/>
                  <a:pt x="12765" y="5187"/>
                  <a:pt x="12809" y="5288"/>
                </a:cubicBezTo>
                <a:cubicBezTo>
                  <a:pt x="12867" y="5418"/>
                  <a:pt x="12924" y="5553"/>
                  <a:pt x="12984" y="5694"/>
                </a:cubicBezTo>
                <a:cubicBezTo>
                  <a:pt x="12172" y="6046"/>
                  <a:pt x="11372" y="6391"/>
                  <a:pt x="10558" y="6743"/>
                </a:cubicBezTo>
                <a:cubicBezTo>
                  <a:pt x="10598" y="6756"/>
                  <a:pt x="10620" y="6768"/>
                  <a:pt x="10646" y="6772"/>
                </a:cubicBezTo>
                <a:cubicBezTo>
                  <a:pt x="11172" y="6871"/>
                  <a:pt x="11577" y="7156"/>
                  <a:pt x="11873" y="7590"/>
                </a:cubicBezTo>
                <a:cubicBezTo>
                  <a:pt x="12096" y="7914"/>
                  <a:pt x="12191" y="8285"/>
                  <a:pt x="12191" y="8676"/>
                </a:cubicBezTo>
                <a:lnTo>
                  <a:pt x="12191" y="9563"/>
                </a:lnTo>
                <a:lnTo>
                  <a:pt x="12191" y="9665"/>
                </a:lnTo>
                <a:lnTo>
                  <a:pt x="13418" y="9665"/>
                </a:lnTo>
                <a:lnTo>
                  <a:pt x="13418" y="11804"/>
                </a:lnTo>
                <a:lnTo>
                  <a:pt x="14679" y="11804"/>
                </a:lnTo>
                <a:lnTo>
                  <a:pt x="14679" y="4064"/>
                </a:lnTo>
                <a:close/>
                <a:moveTo>
                  <a:pt x="8757" y="7524"/>
                </a:moveTo>
                <a:cubicBezTo>
                  <a:pt x="8596" y="7593"/>
                  <a:pt x="8454" y="7656"/>
                  <a:pt x="8309" y="7718"/>
                </a:cubicBezTo>
                <a:cubicBezTo>
                  <a:pt x="8024" y="7842"/>
                  <a:pt x="7740" y="7967"/>
                  <a:pt x="7454" y="8090"/>
                </a:cubicBezTo>
                <a:cubicBezTo>
                  <a:pt x="7066" y="8257"/>
                  <a:pt x="6676" y="8421"/>
                  <a:pt x="6288" y="8590"/>
                </a:cubicBezTo>
                <a:cubicBezTo>
                  <a:pt x="6244" y="8609"/>
                  <a:pt x="6218" y="8621"/>
                  <a:pt x="6199" y="8621"/>
                </a:cubicBezTo>
                <a:cubicBezTo>
                  <a:pt x="6171" y="8621"/>
                  <a:pt x="6161" y="8593"/>
                  <a:pt x="6132" y="8522"/>
                </a:cubicBezTo>
                <a:cubicBezTo>
                  <a:pt x="6043" y="8304"/>
                  <a:pt x="5948" y="8090"/>
                  <a:pt x="5853" y="7867"/>
                </a:cubicBezTo>
                <a:cubicBezTo>
                  <a:pt x="5637" y="7959"/>
                  <a:pt x="5430" y="8047"/>
                  <a:pt x="5208" y="8147"/>
                </a:cubicBezTo>
                <a:cubicBezTo>
                  <a:pt x="5315" y="8399"/>
                  <a:pt x="5423" y="8653"/>
                  <a:pt x="5537" y="8918"/>
                </a:cubicBezTo>
                <a:cubicBezTo>
                  <a:pt x="4509" y="9363"/>
                  <a:pt x="3487" y="9805"/>
                  <a:pt x="2461" y="10250"/>
                </a:cubicBezTo>
                <a:cubicBezTo>
                  <a:pt x="2350" y="9992"/>
                  <a:pt x="2237" y="9736"/>
                  <a:pt x="2126" y="9479"/>
                </a:cubicBezTo>
                <a:cubicBezTo>
                  <a:pt x="2006" y="9532"/>
                  <a:pt x="1899" y="9577"/>
                  <a:pt x="1793" y="9623"/>
                </a:cubicBezTo>
                <a:cubicBezTo>
                  <a:pt x="1509" y="9747"/>
                  <a:pt x="1224" y="9871"/>
                  <a:pt x="939" y="9995"/>
                </a:cubicBezTo>
                <a:cubicBezTo>
                  <a:pt x="628" y="10131"/>
                  <a:pt x="314" y="10265"/>
                  <a:pt x="2" y="10398"/>
                </a:cubicBezTo>
                <a:lnTo>
                  <a:pt x="2" y="11806"/>
                </a:lnTo>
                <a:lnTo>
                  <a:pt x="7201" y="11806"/>
                </a:lnTo>
                <a:cubicBezTo>
                  <a:pt x="7198" y="11085"/>
                  <a:pt x="7198" y="10378"/>
                  <a:pt x="7198" y="9662"/>
                </a:cubicBezTo>
                <a:lnTo>
                  <a:pt x="8420" y="9662"/>
                </a:lnTo>
                <a:lnTo>
                  <a:pt x="8420" y="9547"/>
                </a:lnTo>
                <a:cubicBezTo>
                  <a:pt x="8426" y="9141"/>
                  <a:pt x="8422" y="8736"/>
                  <a:pt x="8442" y="8333"/>
                </a:cubicBezTo>
                <a:cubicBezTo>
                  <a:pt x="8454" y="8116"/>
                  <a:pt x="8537" y="7910"/>
                  <a:pt x="8652" y="7722"/>
                </a:cubicBezTo>
                <a:cubicBezTo>
                  <a:pt x="8688" y="7662"/>
                  <a:pt x="8718" y="7599"/>
                  <a:pt x="8757" y="7524"/>
                </a:cubicBezTo>
                <a:close/>
                <a:moveTo>
                  <a:pt x="10720" y="11209"/>
                </a:moveTo>
                <a:lnTo>
                  <a:pt x="10720" y="12239"/>
                </a:lnTo>
                <a:lnTo>
                  <a:pt x="9890" y="12239"/>
                </a:lnTo>
                <a:lnTo>
                  <a:pt x="9890" y="11209"/>
                </a:lnTo>
                <a:close/>
                <a:moveTo>
                  <a:pt x="8044" y="10495"/>
                </a:moveTo>
                <a:lnTo>
                  <a:pt x="8044" y="12954"/>
                </a:lnTo>
                <a:lnTo>
                  <a:pt x="12569" y="12954"/>
                </a:lnTo>
                <a:lnTo>
                  <a:pt x="12569" y="1049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6312213" y="3456629"/>
            <a:ext cx="458172" cy="458454"/>
          </a:xfrm>
          <a:custGeom>
            <a:rect b="b" l="l" r="r" t="t"/>
            <a:pathLst>
              <a:path extrusionOk="0" h="14667" w="14658">
                <a:moveTo>
                  <a:pt x="4679" y="7885"/>
                </a:moveTo>
                <a:cubicBezTo>
                  <a:pt x="4626" y="8407"/>
                  <a:pt x="4572" y="8926"/>
                  <a:pt x="4517" y="9448"/>
                </a:cubicBezTo>
                <a:lnTo>
                  <a:pt x="3865" y="9448"/>
                </a:lnTo>
                <a:cubicBezTo>
                  <a:pt x="3809" y="8927"/>
                  <a:pt x="3757" y="8408"/>
                  <a:pt x="3702" y="7885"/>
                </a:cubicBezTo>
                <a:close/>
                <a:moveTo>
                  <a:pt x="4177" y="9632"/>
                </a:moveTo>
                <a:cubicBezTo>
                  <a:pt x="4184" y="9632"/>
                  <a:pt x="4191" y="9632"/>
                  <a:pt x="4198" y="9632"/>
                </a:cubicBezTo>
                <a:cubicBezTo>
                  <a:pt x="4359" y="9640"/>
                  <a:pt x="4491" y="9688"/>
                  <a:pt x="4592" y="9823"/>
                </a:cubicBezTo>
                <a:cubicBezTo>
                  <a:pt x="4739" y="10018"/>
                  <a:pt x="4664" y="10302"/>
                  <a:pt x="4444" y="10427"/>
                </a:cubicBezTo>
                <a:cubicBezTo>
                  <a:pt x="4367" y="10470"/>
                  <a:pt x="4281" y="10490"/>
                  <a:pt x="4195" y="10490"/>
                </a:cubicBezTo>
                <a:cubicBezTo>
                  <a:pt x="4020" y="10490"/>
                  <a:pt x="3847" y="10405"/>
                  <a:pt x="3768" y="10261"/>
                </a:cubicBezTo>
                <a:cubicBezTo>
                  <a:pt x="3735" y="10201"/>
                  <a:pt x="3722" y="10129"/>
                  <a:pt x="3702" y="10062"/>
                </a:cubicBezTo>
                <a:cubicBezTo>
                  <a:pt x="3700" y="9808"/>
                  <a:pt x="3935" y="9632"/>
                  <a:pt x="4177" y="9632"/>
                </a:cubicBezTo>
                <a:close/>
                <a:moveTo>
                  <a:pt x="4187" y="6893"/>
                </a:moveTo>
                <a:cubicBezTo>
                  <a:pt x="4170" y="6893"/>
                  <a:pt x="4154" y="6895"/>
                  <a:pt x="4138" y="6898"/>
                </a:cubicBezTo>
                <a:cubicBezTo>
                  <a:pt x="4022" y="6921"/>
                  <a:pt x="3909" y="6961"/>
                  <a:pt x="3795" y="6993"/>
                </a:cubicBezTo>
                <a:cubicBezTo>
                  <a:pt x="3341" y="7123"/>
                  <a:pt x="2886" y="7257"/>
                  <a:pt x="2430" y="7380"/>
                </a:cubicBezTo>
                <a:cubicBezTo>
                  <a:pt x="2347" y="7402"/>
                  <a:pt x="2329" y="7432"/>
                  <a:pt x="2329" y="7512"/>
                </a:cubicBezTo>
                <a:cubicBezTo>
                  <a:pt x="2332" y="8463"/>
                  <a:pt x="2332" y="9412"/>
                  <a:pt x="2332" y="10364"/>
                </a:cubicBezTo>
                <a:cubicBezTo>
                  <a:pt x="2332" y="10525"/>
                  <a:pt x="2410" y="10643"/>
                  <a:pt x="2545" y="10715"/>
                </a:cubicBezTo>
                <a:cubicBezTo>
                  <a:pt x="3069" y="11000"/>
                  <a:pt x="3601" y="11277"/>
                  <a:pt x="4127" y="11558"/>
                </a:cubicBezTo>
                <a:cubicBezTo>
                  <a:pt x="4153" y="11572"/>
                  <a:pt x="4176" y="11579"/>
                  <a:pt x="4200" y="11579"/>
                </a:cubicBezTo>
                <a:cubicBezTo>
                  <a:pt x="4224" y="11579"/>
                  <a:pt x="4248" y="11571"/>
                  <a:pt x="4274" y="11556"/>
                </a:cubicBezTo>
                <a:cubicBezTo>
                  <a:pt x="4510" y="11426"/>
                  <a:pt x="4746" y="11299"/>
                  <a:pt x="4985" y="11174"/>
                </a:cubicBezTo>
                <a:cubicBezTo>
                  <a:pt x="5249" y="11032"/>
                  <a:pt x="5512" y="10893"/>
                  <a:pt x="5779" y="10758"/>
                </a:cubicBezTo>
                <a:cubicBezTo>
                  <a:pt x="5981" y="10657"/>
                  <a:pt x="6071" y="10503"/>
                  <a:pt x="6069" y="10274"/>
                </a:cubicBezTo>
                <a:cubicBezTo>
                  <a:pt x="6058" y="9358"/>
                  <a:pt x="6062" y="8441"/>
                  <a:pt x="6062" y="7525"/>
                </a:cubicBezTo>
                <a:lnTo>
                  <a:pt x="6062" y="7416"/>
                </a:lnTo>
                <a:cubicBezTo>
                  <a:pt x="6034" y="7405"/>
                  <a:pt x="6014" y="7394"/>
                  <a:pt x="5992" y="7388"/>
                </a:cubicBezTo>
                <a:cubicBezTo>
                  <a:pt x="5433" y="7229"/>
                  <a:pt x="4876" y="7070"/>
                  <a:pt x="4318" y="6914"/>
                </a:cubicBezTo>
                <a:cubicBezTo>
                  <a:pt x="4277" y="6902"/>
                  <a:pt x="4231" y="6893"/>
                  <a:pt x="4187" y="6893"/>
                </a:cubicBezTo>
                <a:close/>
                <a:moveTo>
                  <a:pt x="4203" y="6029"/>
                </a:moveTo>
                <a:cubicBezTo>
                  <a:pt x="4278" y="6029"/>
                  <a:pt x="4360" y="6060"/>
                  <a:pt x="4434" y="6080"/>
                </a:cubicBezTo>
                <a:cubicBezTo>
                  <a:pt x="5033" y="6245"/>
                  <a:pt x="5633" y="6415"/>
                  <a:pt x="6232" y="6584"/>
                </a:cubicBezTo>
                <a:cubicBezTo>
                  <a:pt x="6440" y="6643"/>
                  <a:pt x="6650" y="6703"/>
                  <a:pt x="6856" y="6767"/>
                </a:cubicBezTo>
                <a:cubicBezTo>
                  <a:pt x="6877" y="6773"/>
                  <a:pt x="6893" y="6801"/>
                  <a:pt x="6902" y="6820"/>
                </a:cubicBezTo>
                <a:cubicBezTo>
                  <a:pt x="6909" y="6839"/>
                  <a:pt x="6905" y="6862"/>
                  <a:pt x="6905" y="6884"/>
                </a:cubicBezTo>
                <a:cubicBezTo>
                  <a:pt x="6902" y="8042"/>
                  <a:pt x="6912" y="9200"/>
                  <a:pt x="6899" y="10358"/>
                </a:cubicBezTo>
                <a:cubicBezTo>
                  <a:pt x="6893" y="10838"/>
                  <a:pt x="6664" y="11214"/>
                  <a:pt x="6235" y="11448"/>
                </a:cubicBezTo>
                <a:cubicBezTo>
                  <a:pt x="5816" y="11677"/>
                  <a:pt x="5391" y="11896"/>
                  <a:pt x="4967" y="12122"/>
                </a:cubicBezTo>
                <a:cubicBezTo>
                  <a:pt x="4734" y="12245"/>
                  <a:pt x="4503" y="12370"/>
                  <a:pt x="4274" y="12496"/>
                </a:cubicBezTo>
                <a:cubicBezTo>
                  <a:pt x="4246" y="12511"/>
                  <a:pt x="4221" y="12518"/>
                  <a:pt x="4197" y="12518"/>
                </a:cubicBezTo>
                <a:cubicBezTo>
                  <a:pt x="4171" y="12518"/>
                  <a:pt x="4145" y="12510"/>
                  <a:pt x="4116" y="12494"/>
                </a:cubicBezTo>
                <a:cubicBezTo>
                  <a:pt x="3559" y="12197"/>
                  <a:pt x="2998" y="11908"/>
                  <a:pt x="2442" y="11609"/>
                </a:cubicBezTo>
                <a:cubicBezTo>
                  <a:pt x="2271" y="11517"/>
                  <a:pt x="2102" y="11419"/>
                  <a:pt x="1945" y="11307"/>
                </a:cubicBezTo>
                <a:cubicBezTo>
                  <a:pt x="1720" y="11146"/>
                  <a:pt x="1589" y="10913"/>
                  <a:pt x="1526" y="10648"/>
                </a:cubicBezTo>
                <a:cubicBezTo>
                  <a:pt x="1500" y="10541"/>
                  <a:pt x="1490" y="10428"/>
                  <a:pt x="1490" y="10318"/>
                </a:cubicBezTo>
                <a:cubicBezTo>
                  <a:pt x="1485" y="9761"/>
                  <a:pt x="1487" y="9203"/>
                  <a:pt x="1487" y="8644"/>
                </a:cubicBezTo>
                <a:cubicBezTo>
                  <a:pt x="1487" y="8054"/>
                  <a:pt x="1490" y="7463"/>
                  <a:pt x="1485" y="6871"/>
                </a:cubicBezTo>
                <a:cubicBezTo>
                  <a:pt x="1485" y="6795"/>
                  <a:pt x="1513" y="6766"/>
                  <a:pt x="1579" y="6747"/>
                </a:cubicBezTo>
                <a:cubicBezTo>
                  <a:pt x="2026" y="6622"/>
                  <a:pt x="2473" y="6495"/>
                  <a:pt x="2920" y="6370"/>
                </a:cubicBezTo>
                <a:cubicBezTo>
                  <a:pt x="3330" y="6254"/>
                  <a:pt x="3739" y="6137"/>
                  <a:pt x="4152" y="6034"/>
                </a:cubicBezTo>
                <a:cubicBezTo>
                  <a:pt x="4169" y="6030"/>
                  <a:pt x="4186" y="6029"/>
                  <a:pt x="4203" y="6029"/>
                </a:cubicBezTo>
                <a:close/>
                <a:moveTo>
                  <a:pt x="14650" y="7623"/>
                </a:moveTo>
                <a:cubicBezTo>
                  <a:pt x="14351" y="7623"/>
                  <a:pt x="14071" y="7623"/>
                  <a:pt x="13790" y="7627"/>
                </a:cubicBezTo>
                <a:cubicBezTo>
                  <a:pt x="13768" y="7629"/>
                  <a:pt x="13735" y="7667"/>
                  <a:pt x="13728" y="7695"/>
                </a:cubicBezTo>
                <a:cubicBezTo>
                  <a:pt x="13697" y="7803"/>
                  <a:pt x="13668" y="7913"/>
                  <a:pt x="13648" y="8025"/>
                </a:cubicBezTo>
                <a:cubicBezTo>
                  <a:pt x="13633" y="8104"/>
                  <a:pt x="13595" y="8120"/>
                  <a:pt x="13519" y="8120"/>
                </a:cubicBezTo>
                <a:cubicBezTo>
                  <a:pt x="12543" y="8118"/>
                  <a:pt x="11568" y="8118"/>
                  <a:pt x="10592" y="8118"/>
                </a:cubicBezTo>
                <a:lnTo>
                  <a:pt x="10497" y="8118"/>
                </a:lnTo>
                <a:cubicBezTo>
                  <a:pt x="10454" y="7947"/>
                  <a:pt x="10415" y="7789"/>
                  <a:pt x="10374" y="7630"/>
                </a:cubicBezTo>
                <a:lnTo>
                  <a:pt x="9463" y="7630"/>
                </a:lnTo>
                <a:cubicBezTo>
                  <a:pt x="9568" y="8045"/>
                  <a:pt x="9670" y="8451"/>
                  <a:pt x="9773" y="8858"/>
                </a:cubicBezTo>
                <a:cubicBezTo>
                  <a:pt x="9808" y="8995"/>
                  <a:pt x="9806" y="8995"/>
                  <a:pt x="9946" y="8995"/>
                </a:cubicBezTo>
                <a:lnTo>
                  <a:pt x="10535" y="8995"/>
                </a:lnTo>
                <a:lnTo>
                  <a:pt x="10535" y="9804"/>
                </a:lnTo>
                <a:lnTo>
                  <a:pt x="9469" y="9804"/>
                </a:lnTo>
                <a:lnTo>
                  <a:pt x="9469" y="10683"/>
                </a:lnTo>
                <a:lnTo>
                  <a:pt x="10539" y="10683"/>
                </a:lnTo>
                <a:lnTo>
                  <a:pt x="10539" y="11467"/>
                </a:lnTo>
                <a:lnTo>
                  <a:pt x="9488" y="11467"/>
                </a:lnTo>
                <a:lnTo>
                  <a:pt x="9488" y="12831"/>
                </a:lnTo>
                <a:lnTo>
                  <a:pt x="10363" y="12831"/>
                </a:lnTo>
                <a:lnTo>
                  <a:pt x="10363" y="12349"/>
                </a:lnTo>
                <a:lnTo>
                  <a:pt x="13768" y="12349"/>
                </a:lnTo>
                <a:lnTo>
                  <a:pt x="13768" y="12830"/>
                </a:lnTo>
                <a:lnTo>
                  <a:pt x="14618" y="12830"/>
                </a:lnTo>
                <a:lnTo>
                  <a:pt x="14618" y="11461"/>
                </a:lnTo>
                <a:lnTo>
                  <a:pt x="13570" y="11461"/>
                </a:lnTo>
                <a:lnTo>
                  <a:pt x="13570" y="10673"/>
                </a:lnTo>
                <a:lnTo>
                  <a:pt x="14657" y="10673"/>
                </a:lnTo>
                <a:lnTo>
                  <a:pt x="14657" y="9798"/>
                </a:lnTo>
                <a:lnTo>
                  <a:pt x="13568" y="9798"/>
                </a:lnTo>
                <a:cubicBezTo>
                  <a:pt x="13568" y="9527"/>
                  <a:pt x="13568" y="9266"/>
                  <a:pt x="13567" y="8998"/>
                </a:cubicBezTo>
                <a:lnTo>
                  <a:pt x="14307" y="8998"/>
                </a:lnTo>
                <a:cubicBezTo>
                  <a:pt x="14423" y="8536"/>
                  <a:pt x="14534" y="8085"/>
                  <a:pt x="14650" y="7623"/>
                </a:cubicBezTo>
                <a:close/>
                <a:moveTo>
                  <a:pt x="3752" y="1"/>
                </a:moveTo>
                <a:lnTo>
                  <a:pt x="3752" y="2322"/>
                </a:lnTo>
                <a:lnTo>
                  <a:pt x="2328" y="2322"/>
                </a:lnTo>
                <a:lnTo>
                  <a:pt x="2328" y="3840"/>
                </a:lnTo>
                <a:lnTo>
                  <a:pt x="1" y="3840"/>
                </a:lnTo>
                <a:lnTo>
                  <a:pt x="1" y="14666"/>
                </a:lnTo>
                <a:lnTo>
                  <a:pt x="8378" y="14666"/>
                </a:lnTo>
                <a:cubicBezTo>
                  <a:pt x="8379" y="11054"/>
                  <a:pt x="8379" y="7452"/>
                  <a:pt x="8379" y="3842"/>
                </a:cubicBezTo>
                <a:lnTo>
                  <a:pt x="6063" y="3842"/>
                </a:lnTo>
                <a:lnTo>
                  <a:pt x="6063" y="2325"/>
                </a:lnTo>
                <a:lnTo>
                  <a:pt x="4640" y="2325"/>
                </a:lnTo>
                <a:lnTo>
                  <a:pt x="4640" y="883"/>
                </a:lnTo>
                <a:lnTo>
                  <a:pt x="11618" y="883"/>
                </a:lnTo>
                <a:lnTo>
                  <a:pt x="11618" y="2318"/>
                </a:lnTo>
                <a:lnTo>
                  <a:pt x="10349" y="2318"/>
                </a:lnTo>
                <a:lnTo>
                  <a:pt x="10349" y="4733"/>
                </a:lnTo>
                <a:lnTo>
                  <a:pt x="10722" y="4733"/>
                </a:lnTo>
                <a:lnTo>
                  <a:pt x="10722" y="6760"/>
                </a:lnTo>
                <a:lnTo>
                  <a:pt x="13394" y="6760"/>
                </a:lnTo>
                <a:lnTo>
                  <a:pt x="13394" y="4740"/>
                </a:lnTo>
                <a:lnTo>
                  <a:pt x="13757" y="4740"/>
                </a:lnTo>
                <a:lnTo>
                  <a:pt x="13757" y="2325"/>
                </a:lnTo>
                <a:lnTo>
                  <a:pt x="12500" y="2325"/>
                </a:lnTo>
                <a:lnTo>
                  <a:pt x="12500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>
            <a:off x="5524618" y="3460755"/>
            <a:ext cx="458360" cy="450983"/>
          </a:xfrm>
          <a:custGeom>
            <a:rect b="b" l="l" r="r" t="t"/>
            <a:pathLst>
              <a:path extrusionOk="0" h="14428" w="14664">
                <a:moveTo>
                  <a:pt x="8728" y="1"/>
                </a:moveTo>
                <a:cubicBezTo>
                  <a:pt x="8757" y="24"/>
                  <a:pt x="8779" y="45"/>
                  <a:pt x="8801" y="62"/>
                </a:cubicBezTo>
                <a:cubicBezTo>
                  <a:pt x="8888" y="134"/>
                  <a:pt x="8980" y="197"/>
                  <a:pt x="9058" y="275"/>
                </a:cubicBezTo>
                <a:cubicBezTo>
                  <a:pt x="9222" y="448"/>
                  <a:pt x="9386" y="624"/>
                  <a:pt x="9535" y="808"/>
                </a:cubicBezTo>
                <a:cubicBezTo>
                  <a:pt x="9899" y="1255"/>
                  <a:pt x="10167" y="1761"/>
                  <a:pt x="10385" y="2290"/>
                </a:cubicBezTo>
                <a:cubicBezTo>
                  <a:pt x="10548" y="2686"/>
                  <a:pt x="10687" y="3094"/>
                  <a:pt x="10800" y="3506"/>
                </a:cubicBezTo>
                <a:cubicBezTo>
                  <a:pt x="10925" y="3958"/>
                  <a:pt x="11017" y="4418"/>
                  <a:pt x="11102" y="4876"/>
                </a:cubicBezTo>
                <a:cubicBezTo>
                  <a:pt x="11164" y="5216"/>
                  <a:pt x="11199" y="5561"/>
                  <a:pt x="11233" y="5902"/>
                </a:cubicBezTo>
                <a:cubicBezTo>
                  <a:pt x="11256" y="6162"/>
                  <a:pt x="11259" y="6423"/>
                  <a:pt x="11271" y="6683"/>
                </a:cubicBezTo>
                <a:cubicBezTo>
                  <a:pt x="11272" y="6714"/>
                  <a:pt x="11271" y="6748"/>
                  <a:pt x="11271" y="6780"/>
                </a:cubicBezTo>
                <a:lnTo>
                  <a:pt x="14663" y="6780"/>
                </a:lnTo>
                <a:cubicBezTo>
                  <a:pt x="14603" y="5678"/>
                  <a:pt x="14312" y="4652"/>
                  <a:pt x="13787" y="3692"/>
                </a:cubicBezTo>
                <a:cubicBezTo>
                  <a:pt x="13264" y="2728"/>
                  <a:pt x="12544" y="1929"/>
                  <a:pt x="11665" y="1262"/>
                </a:cubicBezTo>
                <a:cubicBezTo>
                  <a:pt x="10963" y="729"/>
                  <a:pt x="9338" y="4"/>
                  <a:pt x="8728" y="1"/>
                </a:cubicBezTo>
                <a:close/>
                <a:moveTo>
                  <a:pt x="5898" y="8"/>
                </a:moveTo>
                <a:cubicBezTo>
                  <a:pt x="5845" y="8"/>
                  <a:pt x="5796" y="19"/>
                  <a:pt x="5749" y="30"/>
                </a:cubicBezTo>
                <a:cubicBezTo>
                  <a:pt x="5250" y="136"/>
                  <a:pt x="4771" y="295"/>
                  <a:pt x="4309" y="506"/>
                </a:cubicBezTo>
                <a:cubicBezTo>
                  <a:pt x="3906" y="691"/>
                  <a:pt x="3518" y="903"/>
                  <a:pt x="3155" y="1160"/>
                </a:cubicBezTo>
                <a:cubicBezTo>
                  <a:pt x="2728" y="1462"/>
                  <a:pt x="2325" y="1789"/>
                  <a:pt x="1978" y="2180"/>
                </a:cubicBezTo>
                <a:cubicBezTo>
                  <a:pt x="1800" y="2378"/>
                  <a:pt x="1627" y="2579"/>
                  <a:pt x="1465" y="2787"/>
                </a:cubicBezTo>
                <a:cubicBezTo>
                  <a:pt x="990" y="3396"/>
                  <a:pt x="634" y="4075"/>
                  <a:pt x="383" y="4808"/>
                </a:cubicBezTo>
                <a:cubicBezTo>
                  <a:pt x="209" y="5321"/>
                  <a:pt x="83" y="5844"/>
                  <a:pt x="36" y="6386"/>
                </a:cubicBezTo>
                <a:cubicBezTo>
                  <a:pt x="30" y="6465"/>
                  <a:pt x="14" y="6543"/>
                  <a:pt x="1" y="6620"/>
                </a:cubicBezTo>
                <a:lnTo>
                  <a:pt x="1" y="6786"/>
                </a:lnTo>
                <a:lnTo>
                  <a:pt x="3404" y="6786"/>
                </a:lnTo>
                <a:cubicBezTo>
                  <a:pt x="3404" y="6606"/>
                  <a:pt x="3401" y="6440"/>
                  <a:pt x="3402" y="6275"/>
                </a:cubicBezTo>
                <a:cubicBezTo>
                  <a:pt x="3404" y="6175"/>
                  <a:pt x="3410" y="6075"/>
                  <a:pt x="3420" y="5976"/>
                </a:cubicBezTo>
                <a:cubicBezTo>
                  <a:pt x="3454" y="5677"/>
                  <a:pt x="3484" y="5379"/>
                  <a:pt x="3530" y="5082"/>
                </a:cubicBezTo>
                <a:cubicBezTo>
                  <a:pt x="3587" y="4728"/>
                  <a:pt x="3638" y="4371"/>
                  <a:pt x="3725" y="4025"/>
                </a:cubicBezTo>
                <a:cubicBezTo>
                  <a:pt x="3833" y="3594"/>
                  <a:pt x="3962" y="3169"/>
                  <a:pt x="4100" y="2749"/>
                </a:cubicBezTo>
                <a:cubicBezTo>
                  <a:pt x="4243" y="2310"/>
                  <a:pt x="4435" y="1891"/>
                  <a:pt x="4668" y="1493"/>
                </a:cubicBezTo>
                <a:cubicBezTo>
                  <a:pt x="4972" y="971"/>
                  <a:pt x="5324" y="487"/>
                  <a:pt x="5804" y="108"/>
                </a:cubicBezTo>
                <a:lnTo>
                  <a:pt x="5930" y="9"/>
                </a:lnTo>
                <a:cubicBezTo>
                  <a:pt x="5919" y="8"/>
                  <a:pt x="5908" y="8"/>
                  <a:pt x="5898" y="8"/>
                </a:cubicBezTo>
                <a:close/>
                <a:moveTo>
                  <a:pt x="7340" y="368"/>
                </a:moveTo>
                <a:cubicBezTo>
                  <a:pt x="7136" y="368"/>
                  <a:pt x="6928" y="417"/>
                  <a:pt x="6720" y="514"/>
                </a:cubicBezTo>
                <a:cubicBezTo>
                  <a:pt x="6383" y="670"/>
                  <a:pt x="6121" y="922"/>
                  <a:pt x="5880" y="1202"/>
                </a:cubicBezTo>
                <a:cubicBezTo>
                  <a:pt x="5644" y="1476"/>
                  <a:pt x="5454" y="1781"/>
                  <a:pt x="5293" y="2102"/>
                </a:cubicBezTo>
                <a:cubicBezTo>
                  <a:pt x="5162" y="2360"/>
                  <a:pt x="5049" y="2627"/>
                  <a:pt x="4941" y="2895"/>
                </a:cubicBezTo>
                <a:cubicBezTo>
                  <a:pt x="4745" y="3382"/>
                  <a:pt x="4605" y="3887"/>
                  <a:pt x="4506" y="4405"/>
                </a:cubicBezTo>
                <a:cubicBezTo>
                  <a:pt x="4449" y="4698"/>
                  <a:pt x="4400" y="4992"/>
                  <a:pt x="4356" y="5290"/>
                </a:cubicBezTo>
                <a:cubicBezTo>
                  <a:pt x="4327" y="5488"/>
                  <a:pt x="4305" y="5688"/>
                  <a:pt x="4286" y="5888"/>
                </a:cubicBezTo>
                <a:cubicBezTo>
                  <a:pt x="4274" y="5987"/>
                  <a:pt x="4273" y="6088"/>
                  <a:pt x="4265" y="6187"/>
                </a:cubicBezTo>
                <a:cubicBezTo>
                  <a:pt x="4251" y="6385"/>
                  <a:pt x="4236" y="6582"/>
                  <a:pt x="4221" y="6782"/>
                </a:cubicBezTo>
                <a:cubicBezTo>
                  <a:pt x="4230" y="6786"/>
                  <a:pt x="4238" y="6789"/>
                  <a:pt x="4246" y="6795"/>
                </a:cubicBezTo>
                <a:cubicBezTo>
                  <a:pt x="4261" y="6782"/>
                  <a:pt x="4282" y="6771"/>
                  <a:pt x="4290" y="6757"/>
                </a:cubicBezTo>
                <a:cubicBezTo>
                  <a:pt x="4494" y="6408"/>
                  <a:pt x="4698" y="6061"/>
                  <a:pt x="4897" y="5710"/>
                </a:cubicBezTo>
                <a:cubicBezTo>
                  <a:pt x="5092" y="5372"/>
                  <a:pt x="5284" y="5030"/>
                  <a:pt x="5480" y="4692"/>
                </a:cubicBezTo>
                <a:cubicBezTo>
                  <a:pt x="5716" y="4283"/>
                  <a:pt x="5954" y="3877"/>
                  <a:pt x="6191" y="3468"/>
                </a:cubicBezTo>
                <a:cubicBezTo>
                  <a:pt x="6442" y="3034"/>
                  <a:pt x="6692" y="2598"/>
                  <a:pt x="6946" y="2165"/>
                </a:cubicBezTo>
                <a:cubicBezTo>
                  <a:pt x="6958" y="2143"/>
                  <a:pt x="6994" y="2126"/>
                  <a:pt x="7022" y="2123"/>
                </a:cubicBezTo>
                <a:cubicBezTo>
                  <a:pt x="7103" y="2121"/>
                  <a:pt x="7183" y="2121"/>
                  <a:pt x="7264" y="2121"/>
                </a:cubicBezTo>
                <a:cubicBezTo>
                  <a:pt x="7345" y="2121"/>
                  <a:pt x="7426" y="2121"/>
                  <a:pt x="7507" y="2121"/>
                </a:cubicBezTo>
                <a:cubicBezTo>
                  <a:pt x="7715" y="2121"/>
                  <a:pt x="7711" y="2123"/>
                  <a:pt x="7812" y="2306"/>
                </a:cubicBezTo>
                <a:cubicBezTo>
                  <a:pt x="8003" y="2647"/>
                  <a:pt x="8199" y="2987"/>
                  <a:pt x="8392" y="3327"/>
                </a:cubicBezTo>
                <a:cubicBezTo>
                  <a:pt x="8580" y="3650"/>
                  <a:pt x="8770" y="3972"/>
                  <a:pt x="8957" y="4295"/>
                </a:cubicBezTo>
                <a:cubicBezTo>
                  <a:pt x="9154" y="4635"/>
                  <a:pt x="9346" y="4979"/>
                  <a:pt x="9544" y="5321"/>
                </a:cubicBezTo>
                <a:cubicBezTo>
                  <a:pt x="9790" y="5746"/>
                  <a:pt x="10035" y="6168"/>
                  <a:pt x="10281" y="6591"/>
                </a:cubicBezTo>
                <a:cubicBezTo>
                  <a:pt x="10321" y="6661"/>
                  <a:pt x="10365" y="6729"/>
                  <a:pt x="10406" y="6796"/>
                </a:cubicBezTo>
                <a:cubicBezTo>
                  <a:pt x="10419" y="6793"/>
                  <a:pt x="10429" y="6789"/>
                  <a:pt x="10443" y="6783"/>
                </a:cubicBezTo>
                <a:cubicBezTo>
                  <a:pt x="10434" y="6637"/>
                  <a:pt x="10428" y="6490"/>
                  <a:pt x="10416" y="6343"/>
                </a:cubicBezTo>
                <a:cubicBezTo>
                  <a:pt x="10397" y="6118"/>
                  <a:pt x="10384" y="5895"/>
                  <a:pt x="10358" y="5674"/>
                </a:cubicBezTo>
                <a:cubicBezTo>
                  <a:pt x="10321" y="5367"/>
                  <a:pt x="10277" y="5063"/>
                  <a:pt x="10230" y="4758"/>
                </a:cubicBezTo>
                <a:cubicBezTo>
                  <a:pt x="10158" y="4298"/>
                  <a:pt x="10040" y="3848"/>
                  <a:pt x="9903" y="3402"/>
                </a:cubicBezTo>
                <a:cubicBezTo>
                  <a:pt x="9741" y="2873"/>
                  <a:pt x="9525" y="2366"/>
                  <a:pt x="9256" y="1882"/>
                </a:cubicBezTo>
                <a:cubicBezTo>
                  <a:pt x="9078" y="1563"/>
                  <a:pt x="8870" y="1264"/>
                  <a:pt x="8614" y="1007"/>
                </a:cubicBezTo>
                <a:cubicBezTo>
                  <a:pt x="8460" y="854"/>
                  <a:pt x="8284" y="719"/>
                  <a:pt x="8099" y="602"/>
                </a:cubicBezTo>
                <a:cubicBezTo>
                  <a:pt x="7854" y="446"/>
                  <a:pt x="7599" y="368"/>
                  <a:pt x="7340" y="368"/>
                </a:cubicBezTo>
                <a:close/>
                <a:moveTo>
                  <a:pt x="7942" y="5564"/>
                </a:moveTo>
                <a:cubicBezTo>
                  <a:pt x="7874" y="6217"/>
                  <a:pt x="7806" y="6870"/>
                  <a:pt x="7737" y="7535"/>
                </a:cubicBezTo>
                <a:cubicBezTo>
                  <a:pt x="7610" y="7535"/>
                  <a:pt x="7484" y="7535"/>
                  <a:pt x="7358" y="7535"/>
                </a:cubicBezTo>
                <a:cubicBezTo>
                  <a:pt x="7233" y="7535"/>
                  <a:pt x="7109" y="7535"/>
                  <a:pt x="6984" y="7533"/>
                </a:cubicBezTo>
                <a:cubicBezTo>
                  <a:pt x="6962" y="7532"/>
                  <a:pt x="6924" y="7498"/>
                  <a:pt x="6921" y="7478"/>
                </a:cubicBezTo>
                <a:cubicBezTo>
                  <a:pt x="6887" y="7155"/>
                  <a:pt x="6859" y="6831"/>
                  <a:pt x="6826" y="6509"/>
                </a:cubicBezTo>
                <a:cubicBezTo>
                  <a:pt x="6793" y="6195"/>
                  <a:pt x="6757" y="5883"/>
                  <a:pt x="6722" y="5564"/>
                </a:cubicBezTo>
                <a:close/>
                <a:moveTo>
                  <a:pt x="7349" y="7735"/>
                </a:moveTo>
                <a:cubicBezTo>
                  <a:pt x="7508" y="7735"/>
                  <a:pt x="7653" y="7790"/>
                  <a:pt x="7786" y="7917"/>
                </a:cubicBezTo>
                <a:cubicBezTo>
                  <a:pt x="7995" y="8120"/>
                  <a:pt x="7973" y="8502"/>
                  <a:pt x="7709" y="8688"/>
                </a:cubicBezTo>
                <a:cubicBezTo>
                  <a:pt x="7621" y="8750"/>
                  <a:pt x="7511" y="8803"/>
                  <a:pt x="7381" y="8803"/>
                </a:cubicBezTo>
                <a:cubicBezTo>
                  <a:pt x="7367" y="8803"/>
                  <a:pt x="7353" y="8802"/>
                  <a:pt x="7339" y="8801"/>
                </a:cubicBezTo>
                <a:cubicBezTo>
                  <a:pt x="7328" y="8802"/>
                  <a:pt x="7318" y="8802"/>
                  <a:pt x="7307" y="8802"/>
                </a:cubicBezTo>
                <a:cubicBezTo>
                  <a:pt x="6969" y="8802"/>
                  <a:pt x="6735" y="8549"/>
                  <a:pt x="6736" y="8253"/>
                </a:cubicBezTo>
                <a:cubicBezTo>
                  <a:pt x="6738" y="8054"/>
                  <a:pt x="6881" y="7840"/>
                  <a:pt x="7104" y="7774"/>
                </a:cubicBezTo>
                <a:cubicBezTo>
                  <a:pt x="7189" y="7749"/>
                  <a:pt x="7271" y="7735"/>
                  <a:pt x="7349" y="7735"/>
                </a:cubicBezTo>
                <a:close/>
                <a:moveTo>
                  <a:pt x="7331" y="3152"/>
                </a:moveTo>
                <a:cubicBezTo>
                  <a:pt x="6084" y="5312"/>
                  <a:pt x="4844" y="7460"/>
                  <a:pt x="3600" y="9616"/>
                </a:cubicBezTo>
                <a:lnTo>
                  <a:pt x="11064" y="9616"/>
                </a:lnTo>
                <a:cubicBezTo>
                  <a:pt x="9818" y="7460"/>
                  <a:pt x="8578" y="5313"/>
                  <a:pt x="7331" y="3152"/>
                </a:cubicBezTo>
                <a:close/>
                <a:moveTo>
                  <a:pt x="4616" y="10470"/>
                </a:moveTo>
                <a:cubicBezTo>
                  <a:pt x="4616" y="10489"/>
                  <a:pt x="4610" y="10503"/>
                  <a:pt x="4613" y="10514"/>
                </a:cubicBezTo>
                <a:cubicBezTo>
                  <a:pt x="4682" y="10744"/>
                  <a:pt x="4740" y="10979"/>
                  <a:pt x="4821" y="11206"/>
                </a:cubicBezTo>
                <a:cubicBezTo>
                  <a:pt x="4910" y="11460"/>
                  <a:pt x="5014" y="11706"/>
                  <a:pt x="5118" y="11953"/>
                </a:cubicBezTo>
                <a:cubicBezTo>
                  <a:pt x="5338" y="12475"/>
                  <a:pt x="5628" y="12957"/>
                  <a:pt x="6012" y="13375"/>
                </a:cubicBezTo>
                <a:cubicBezTo>
                  <a:pt x="6237" y="13618"/>
                  <a:pt x="6495" y="13819"/>
                  <a:pt x="6804" y="13944"/>
                </a:cubicBezTo>
                <a:cubicBezTo>
                  <a:pt x="6980" y="14016"/>
                  <a:pt x="7156" y="14051"/>
                  <a:pt x="7331" y="14051"/>
                </a:cubicBezTo>
                <a:cubicBezTo>
                  <a:pt x="7533" y="14051"/>
                  <a:pt x="7734" y="14004"/>
                  <a:pt x="7932" y="13911"/>
                </a:cubicBezTo>
                <a:cubicBezTo>
                  <a:pt x="8392" y="13697"/>
                  <a:pt x="8721" y="13337"/>
                  <a:pt x="9006" y="12934"/>
                </a:cubicBezTo>
                <a:cubicBezTo>
                  <a:pt x="9357" y="12439"/>
                  <a:pt x="9606" y="11895"/>
                  <a:pt x="9801" y="11325"/>
                </a:cubicBezTo>
                <a:cubicBezTo>
                  <a:pt x="9897" y="11045"/>
                  <a:pt x="9981" y="10759"/>
                  <a:pt x="10070" y="10470"/>
                </a:cubicBezTo>
                <a:close/>
                <a:moveTo>
                  <a:pt x="1" y="7630"/>
                </a:moveTo>
                <a:lnTo>
                  <a:pt x="1" y="7813"/>
                </a:lnTo>
                <a:cubicBezTo>
                  <a:pt x="7" y="7822"/>
                  <a:pt x="17" y="7832"/>
                  <a:pt x="17" y="7841"/>
                </a:cubicBezTo>
                <a:cubicBezTo>
                  <a:pt x="37" y="8002"/>
                  <a:pt x="43" y="8165"/>
                  <a:pt x="75" y="8323"/>
                </a:cubicBezTo>
                <a:cubicBezTo>
                  <a:pt x="147" y="8677"/>
                  <a:pt x="216" y="9030"/>
                  <a:pt x="311" y="9379"/>
                </a:cubicBezTo>
                <a:cubicBezTo>
                  <a:pt x="465" y="9937"/>
                  <a:pt x="713" y="10457"/>
                  <a:pt x="1006" y="10957"/>
                </a:cubicBezTo>
                <a:cubicBezTo>
                  <a:pt x="1274" y="11416"/>
                  <a:pt x="1586" y="11838"/>
                  <a:pt x="1951" y="12222"/>
                </a:cubicBezTo>
                <a:cubicBezTo>
                  <a:pt x="2206" y="12487"/>
                  <a:pt x="2492" y="12729"/>
                  <a:pt x="2772" y="12972"/>
                </a:cubicBezTo>
                <a:cubicBezTo>
                  <a:pt x="3106" y="13262"/>
                  <a:pt x="3481" y="13492"/>
                  <a:pt x="3867" y="13702"/>
                </a:cubicBezTo>
                <a:cubicBezTo>
                  <a:pt x="4422" y="13998"/>
                  <a:pt x="5007" y="14218"/>
                  <a:pt x="5618" y="14364"/>
                </a:cubicBezTo>
                <a:cubicBezTo>
                  <a:pt x="5716" y="14388"/>
                  <a:pt x="5816" y="14405"/>
                  <a:pt x="5916" y="14424"/>
                </a:cubicBezTo>
                <a:cubicBezTo>
                  <a:pt x="5829" y="14329"/>
                  <a:pt x="5731" y="14260"/>
                  <a:pt x="5644" y="14180"/>
                </a:cubicBezTo>
                <a:cubicBezTo>
                  <a:pt x="5395" y="13945"/>
                  <a:pt x="5174" y="13689"/>
                  <a:pt x="4976" y="13409"/>
                </a:cubicBezTo>
                <a:cubicBezTo>
                  <a:pt x="4655" y="12952"/>
                  <a:pt x="4408" y="12459"/>
                  <a:pt x="4201" y="11946"/>
                </a:cubicBezTo>
                <a:cubicBezTo>
                  <a:pt x="4009" y="11468"/>
                  <a:pt x="3861" y="10976"/>
                  <a:pt x="3741" y="10467"/>
                </a:cubicBezTo>
                <a:cubicBezTo>
                  <a:pt x="3593" y="10467"/>
                  <a:pt x="3446" y="10468"/>
                  <a:pt x="3299" y="10468"/>
                </a:cubicBezTo>
                <a:cubicBezTo>
                  <a:pt x="3188" y="10468"/>
                  <a:pt x="3078" y="10468"/>
                  <a:pt x="2967" y="10466"/>
                </a:cubicBezTo>
                <a:cubicBezTo>
                  <a:pt x="2930" y="10466"/>
                  <a:pt x="2879" y="10441"/>
                  <a:pt x="2859" y="10409"/>
                </a:cubicBezTo>
                <a:cubicBezTo>
                  <a:pt x="2785" y="10297"/>
                  <a:pt x="2730" y="10173"/>
                  <a:pt x="2652" y="10063"/>
                </a:cubicBezTo>
                <a:cubicBezTo>
                  <a:pt x="2542" y="9908"/>
                  <a:pt x="2498" y="9763"/>
                  <a:pt x="2645" y="9607"/>
                </a:cubicBezTo>
                <a:cubicBezTo>
                  <a:pt x="2646" y="9606"/>
                  <a:pt x="2647" y="9601"/>
                  <a:pt x="2649" y="9600"/>
                </a:cubicBezTo>
                <a:cubicBezTo>
                  <a:pt x="2844" y="9266"/>
                  <a:pt x="3036" y="8933"/>
                  <a:pt x="3231" y="8602"/>
                </a:cubicBezTo>
                <a:cubicBezTo>
                  <a:pt x="3341" y="8413"/>
                  <a:pt x="3451" y="8230"/>
                  <a:pt x="3407" y="7995"/>
                </a:cubicBezTo>
                <a:cubicBezTo>
                  <a:pt x="3385" y="7878"/>
                  <a:pt x="3386" y="7756"/>
                  <a:pt x="3377" y="7630"/>
                </a:cubicBezTo>
                <a:close/>
                <a:moveTo>
                  <a:pt x="11279" y="7635"/>
                </a:moveTo>
                <a:cubicBezTo>
                  <a:pt x="11272" y="7813"/>
                  <a:pt x="11259" y="7994"/>
                  <a:pt x="11257" y="8171"/>
                </a:cubicBezTo>
                <a:cubicBezTo>
                  <a:pt x="11257" y="8233"/>
                  <a:pt x="11277" y="8301"/>
                  <a:pt x="11303" y="8360"/>
                </a:cubicBezTo>
                <a:cubicBezTo>
                  <a:pt x="11350" y="8460"/>
                  <a:pt x="11408" y="8553"/>
                  <a:pt x="11464" y="8649"/>
                </a:cubicBezTo>
                <a:cubicBezTo>
                  <a:pt x="11677" y="9015"/>
                  <a:pt x="11891" y="9382"/>
                  <a:pt x="12106" y="9748"/>
                </a:cubicBezTo>
                <a:cubicBezTo>
                  <a:pt x="12138" y="9805"/>
                  <a:pt x="12137" y="9850"/>
                  <a:pt x="12103" y="9906"/>
                </a:cubicBezTo>
                <a:cubicBezTo>
                  <a:pt x="12006" y="10070"/>
                  <a:pt x="11915" y="10237"/>
                  <a:pt x="11820" y="10404"/>
                </a:cubicBezTo>
                <a:cubicBezTo>
                  <a:pt x="11795" y="10446"/>
                  <a:pt x="11765" y="10468"/>
                  <a:pt x="11714" y="10468"/>
                </a:cubicBezTo>
                <a:cubicBezTo>
                  <a:pt x="11711" y="10468"/>
                  <a:pt x="11708" y="10468"/>
                  <a:pt x="11704" y="10467"/>
                </a:cubicBezTo>
                <a:cubicBezTo>
                  <a:pt x="11632" y="10466"/>
                  <a:pt x="11558" y="10465"/>
                  <a:pt x="11485" y="10465"/>
                </a:cubicBezTo>
                <a:cubicBezTo>
                  <a:pt x="11387" y="10465"/>
                  <a:pt x="11289" y="10466"/>
                  <a:pt x="11192" y="10466"/>
                </a:cubicBezTo>
                <a:cubicBezTo>
                  <a:pt x="11143" y="10466"/>
                  <a:pt x="11088" y="10457"/>
                  <a:pt x="11039" y="10457"/>
                </a:cubicBezTo>
                <a:cubicBezTo>
                  <a:pt x="11001" y="10457"/>
                  <a:pt x="10967" y="10462"/>
                  <a:pt x="10942" y="10481"/>
                </a:cubicBezTo>
                <a:cubicBezTo>
                  <a:pt x="10890" y="10519"/>
                  <a:pt x="10891" y="10632"/>
                  <a:pt x="10869" y="10712"/>
                </a:cubicBezTo>
                <a:cubicBezTo>
                  <a:pt x="10860" y="10746"/>
                  <a:pt x="10847" y="10780"/>
                  <a:pt x="10837" y="10815"/>
                </a:cubicBezTo>
                <a:cubicBezTo>
                  <a:pt x="10724" y="11161"/>
                  <a:pt x="10624" y="11511"/>
                  <a:pt x="10500" y="11851"/>
                </a:cubicBezTo>
                <a:cubicBezTo>
                  <a:pt x="10356" y="12247"/>
                  <a:pt x="10173" y="12628"/>
                  <a:pt x="9959" y="12991"/>
                </a:cubicBezTo>
                <a:cubicBezTo>
                  <a:pt x="9770" y="13311"/>
                  <a:pt x="9563" y="13621"/>
                  <a:pt x="9305" y="13889"/>
                </a:cubicBezTo>
                <a:cubicBezTo>
                  <a:pt x="9128" y="14076"/>
                  <a:pt x="8935" y="14246"/>
                  <a:pt x="8744" y="14427"/>
                </a:cubicBezTo>
                <a:cubicBezTo>
                  <a:pt x="9581" y="14269"/>
                  <a:pt x="10363" y="13973"/>
                  <a:pt x="11090" y="13533"/>
                </a:cubicBezTo>
                <a:cubicBezTo>
                  <a:pt x="12472" y="12698"/>
                  <a:pt x="13487" y="11537"/>
                  <a:pt x="14115" y="10050"/>
                </a:cubicBezTo>
                <a:cubicBezTo>
                  <a:pt x="14441" y="9279"/>
                  <a:pt x="14622" y="8474"/>
                  <a:pt x="14663" y="7635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4736961" y="3456411"/>
            <a:ext cx="458641" cy="458673"/>
          </a:xfrm>
          <a:custGeom>
            <a:rect b="b" l="l" r="r" t="t"/>
            <a:pathLst>
              <a:path extrusionOk="0" h="14674" w="14673">
                <a:moveTo>
                  <a:pt x="7942" y="2886"/>
                </a:moveTo>
                <a:cubicBezTo>
                  <a:pt x="7873" y="3534"/>
                  <a:pt x="7805" y="4183"/>
                  <a:pt x="7738" y="4834"/>
                </a:cubicBezTo>
                <a:cubicBezTo>
                  <a:pt x="7710" y="4837"/>
                  <a:pt x="7691" y="4837"/>
                  <a:pt x="7675" y="4837"/>
                </a:cubicBezTo>
                <a:lnTo>
                  <a:pt x="6932" y="4837"/>
                </a:lnTo>
                <a:cubicBezTo>
                  <a:pt x="6863" y="4186"/>
                  <a:pt x="6796" y="3540"/>
                  <a:pt x="6728" y="2886"/>
                </a:cubicBezTo>
                <a:close/>
                <a:moveTo>
                  <a:pt x="7336" y="5050"/>
                </a:moveTo>
                <a:cubicBezTo>
                  <a:pt x="7507" y="5050"/>
                  <a:pt x="7680" y="5107"/>
                  <a:pt x="7788" y="5224"/>
                </a:cubicBezTo>
                <a:cubicBezTo>
                  <a:pt x="7877" y="5322"/>
                  <a:pt x="7937" y="5432"/>
                  <a:pt x="7923" y="5568"/>
                </a:cubicBezTo>
                <a:cubicBezTo>
                  <a:pt x="7946" y="5894"/>
                  <a:pt x="7635" y="6118"/>
                  <a:pt x="7330" y="6118"/>
                </a:cubicBezTo>
                <a:cubicBezTo>
                  <a:pt x="7272" y="6118"/>
                  <a:pt x="7213" y="6110"/>
                  <a:pt x="7158" y="6093"/>
                </a:cubicBezTo>
                <a:cubicBezTo>
                  <a:pt x="6879" y="6008"/>
                  <a:pt x="6750" y="5829"/>
                  <a:pt x="6740" y="5584"/>
                </a:cubicBezTo>
                <a:cubicBezTo>
                  <a:pt x="6730" y="5407"/>
                  <a:pt x="6818" y="5253"/>
                  <a:pt x="6977" y="5147"/>
                </a:cubicBezTo>
                <a:cubicBezTo>
                  <a:pt x="7078" y="5083"/>
                  <a:pt x="7206" y="5050"/>
                  <a:pt x="7336" y="5050"/>
                </a:cubicBezTo>
                <a:close/>
                <a:moveTo>
                  <a:pt x="7279" y="0"/>
                </a:moveTo>
                <a:cubicBezTo>
                  <a:pt x="7265" y="6"/>
                  <a:pt x="7249" y="18"/>
                  <a:pt x="7234" y="18"/>
                </a:cubicBezTo>
                <a:cubicBezTo>
                  <a:pt x="7219" y="18"/>
                  <a:pt x="7204" y="18"/>
                  <a:pt x="7189" y="18"/>
                </a:cubicBezTo>
                <a:cubicBezTo>
                  <a:pt x="6758" y="18"/>
                  <a:pt x="6347" y="119"/>
                  <a:pt x="5947" y="279"/>
                </a:cubicBezTo>
                <a:cubicBezTo>
                  <a:pt x="5628" y="406"/>
                  <a:pt x="5330" y="579"/>
                  <a:pt x="5065" y="801"/>
                </a:cubicBezTo>
                <a:cubicBezTo>
                  <a:pt x="4924" y="919"/>
                  <a:pt x="4781" y="1040"/>
                  <a:pt x="4656" y="1174"/>
                </a:cubicBezTo>
                <a:cubicBezTo>
                  <a:pt x="4259" y="1605"/>
                  <a:pt x="3969" y="2098"/>
                  <a:pt x="3821" y="2669"/>
                </a:cubicBezTo>
                <a:cubicBezTo>
                  <a:pt x="3784" y="2807"/>
                  <a:pt x="3752" y="2946"/>
                  <a:pt x="3720" y="3074"/>
                </a:cubicBezTo>
                <a:cubicBezTo>
                  <a:pt x="3511" y="3106"/>
                  <a:pt x="3299" y="3125"/>
                  <a:pt x="3092" y="3169"/>
                </a:cubicBezTo>
                <a:cubicBezTo>
                  <a:pt x="2691" y="3257"/>
                  <a:pt x="2339" y="3446"/>
                  <a:pt x="2022" y="3708"/>
                </a:cubicBezTo>
                <a:cubicBezTo>
                  <a:pt x="1744" y="3938"/>
                  <a:pt x="1527" y="4215"/>
                  <a:pt x="1364" y="4535"/>
                </a:cubicBezTo>
                <a:cubicBezTo>
                  <a:pt x="1228" y="4797"/>
                  <a:pt x="1133" y="5078"/>
                  <a:pt x="1114" y="5377"/>
                </a:cubicBezTo>
                <a:cubicBezTo>
                  <a:pt x="1099" y="5572"/>
                  <a:pt x="1084" y="5773"/>
                  <a:pt x="1096" y="5967"/>
                </a:cubicBezTo>
                <a:cubicBezTo>
                  <a:pt x="1115" y="6238"/>
                  <a:pt x="1183" y="6502"/>
                  <a:pt x="1294" y="6752"/>
                </a:cubicBezTo>
                <a:cubicBezTo>
                  <a:pt x="1444" y="7082"/>
                  <a:pt x="1637" y="7381"/>
                  <a:pt x="1905" y="7626"/>
                </a:cubicBezTo>
                <a:cubicBezTo>
                  <a:pt x="2134" y="7835"/>
                  <a:pt x="2383" y="8014"/>
                  <a:pt x="2675" y="8130"/>
                </a:cubicBezTo>
                <a:cubicBezTo>
                  <a:pt x="2704" y="8141"/>
                  <a:pt x="2738" y="8188"/>
                  <a:pt x="2738" y="8219"/>
                </a:cubicBezTo>
                <a:cubicBezTo>
                  <a:pt x="2742" y="8794"/>
                  <a:pt x="2742" y="9367"/>
                  <a:pt x="2742" y="9953"/>
                </a:cubicBezTo>
                <a:cubicBezTo>
                  <a:pt x="2676" y="9953"/>
                  <a:pt x="2610" y="9953"/>
                  <a:pt x="2545" y="9953"/>
                </a:cubicBezTo>
                <a:cubicBezTo>
                  <a:pt x="2480" y="9953"/>
                  <a:pt x="2416" y="9953"/>
                  <a:pt x="2352" y="9951"/>
                </a:cubicBezTo>
                <a:cubicBezTo>
                  <a:pt x="2335" y="9951"/>
                  <a:pt x="2316" y="9918"/>
                  <a:pt x="2304" y="9896"/>
                </a:cubicBezTo>
                <a:cubicBezTo>
                  <a:pt x="2156" y="9600"/>
                  <a:pt x="1935" y="9381"/>
                  <a:pt x="1621" y="9264"/>
                </a:cubicBezTo>
                <a:cubicBezTo>
                  <a:pt x="1481" y="9211"/>
                  <a:pt x="1340" y="9185"/>
                  <a:pt x="1200" y="9185"/>
                </a:cubicBezTo>
                <a:cubicBezTo>
                  <a:pt x="1055" y="9185"/>
                  <a:pt x="912" y="9213"/>
                  <a:pt x="771" y="9267"/>
                </a:cubicBezTo>
                <a:cubicBezTo>
                  <a:pt x="403" y="9411"/>
                  <a:pt x="161" y="9682"/>
                  <a:pt x="47" y="10061"/>
                </a:cubicBezTo>
                <a:cubicBezTo>
                  <a:pt x="25" y="10132"/>
                  <a:pt x="15" y="10209"/>
                  <a:pt x="0" y="10283"/>
                </a:cubicBezTo>
                <a:lnTo>
                  <a:pt x="0" y="10502"/>
                </a:lnTo>
                <a:cubicBezTo>
                  <a:pt x="12" y="10554"/>
                  <a:pt x="23" y="10604"/>
                  <a:pt x="37" y="10655"/>
                </a:cubicBezTo>
                <a:cubicBezTo>
                  <a:pt x="157" y="11165"/>
                  <a:pt x="487" y="11477"/>
                  <a:pt x="989" y="11575"/>
                </a:cubicBezTo>
                <a:cubicBezTo>
                  <a:pt x="1070" y="11592"/>
                  <a:pt x="1152" y="11600"/>
                  <a:pt x="1233" y="11600"/>
                </a:cubicBezTo>
                <a:cubicBezTo>
                  <a:pt x="1670" y="11600"/>
                  <a:pt x="2085" y="11355"/>
                  <a:pt x="2307" y="10885"/>
                </a:cubicBezTo>
                <a:cubicBezTo>
                  <a:pt x="2317" y="10861"/>
                  <a:pt x="2365" y="10841"/>
                  <a:pt x="2396" y="10841"/>
                </a:cubicBezTo>
                <a:cubicBezTo>
                  <a:pt x="2582" y="10839"/>
                  <a:pt x="2768" y="10839"/>
                  <a:pt x="2954" y="10839"/>
                </a:cubicBezTo>
                <a:cubicBezTo>
                  <a:pt x="3140" y="10839"/>
                  <a:pt x="3325" y="10839"/>
                  <a:pt x="3511" y="10839"/>
                </a:cubicBezTo>
                <a:lnTo>
                  <a:pt x="3615" y="10839"/>
                </a:lnTo>
                <a:lnTo>
                  <a:pt x="3615" y="8357"/>
                </a:lnTo>
                <a:lnTo>
                  <a:pt x="6889" y="8357"/>
                </a:lnTo>
                <a:lnTo>
                  <a:pt x="6889" y="9954"/>
                </a:lnTo>
                <a:lnTo>
                  <a:pt x="5770" y="9954"/>
                </a:lnTo>
                <a:cubicBezTo>
                  <a:pt x="5730" y="9796"/>
                  <a:pt x="5688" y="9632"/>
                  <a:pt x="5647" y="9469"/>
                </a:cubicBezTo>
                <a:lnTo>
                  <a:pt x="4748" y="9469"/>
                </a:lnTo>
                <a:cubicBezTo>
                  <a:pt x="4770" y="9573"/>
                  <a:pt x="4789" y="9671"/>
                  <a:pt x="4814" y="9768"/>
                </a:cubicBezTo>
                <a:cubicBezTo>
                  <a:pt x="4896" y="10099"/>
                  <a:pt x="4984" y="10431"/>
                  <a:pt x="5063" y="10765"/>
                </a:cubicBezTo>
                <a:cubicBezTo>
                  <a:pt x="5077" y="10822"/>
                  <a:pt x="5100" y="10840"/>
                  <a:pt x="5153" y="10840"/>
                </a:cubicBezTo>
                <a:cubicBezTo>
                  <a:pt x="5155" y="10840"/>
                  <a:pt x="5158" y="10840"/>
                  <a:pt x="5160" y="10839"/>
                </a:cubicBezTo>
                <a:cubicBezTo>
                  <a:pt x="5380" y="10838"/>
                  <a:pt x="5600" y="10838"/>
                  <a:pt x="5827" y="10838"/>
                </a:cubicBezTo>
                <a:lnTo>
                  <a:pt x="5827" y="11640"/>
                </a:lnTo>
                <a:lnTo>
                  <a:pt x="4742" y="11640"/>
                </a:lnTo>
                <a:lnTo>
                  <a:pt x="4742" y="12516"/>
                </a:lnTo>
                <a:lnTo>
                  <a:pt x="5828" y="12516"/>
                </a:lnTo>
                <a:lnTo>
                  <a:pt x="5828" y="13303"/>
                </a:lnTo>
                <a:lnTo>
                  <a:pt x="4763" y="13303"/>
                </a:lnTo>
                <a:lnTo>
                  <a:pt x="4763" y="14673"/>
                </a:lnTo>
                <a:lnTo>
                  <a:pt x="5631" y="14673"/>
                </a:lnTo>
                <a:lnTo>
                  <a:pt x="5631" y="14193"/>
                </a:lnTo>
                <a:lnTo>
                  <a:pt x="9036" y="14193"/>
                </a:lnTo>
                <a:lnTo>
                  <a:pt x="9036" y="14673"/>
                </a:lnTo>
                <a:lnTo>
                  <a:pt x="9910" y="14673"/>
                </a:lnTo>
                <a:lnTo>
                  <a:pt x="9910" y="13307"/>
                </a:lnTo>
                <a:lnTo>
                  <a:pt x="8842" y="13307"/>
                </a:lnTo>
                <a:lnTo>
                  <a:pt x="8842" y="12523"/>
                </a:lnTo>
                <a:lnTo>
                  <a:pt x="9930" y="12523"/>
                </a:lnTo>
                <a:lnTo>
                  <a:pt x="9930" y="11644"/>
                </a:lnTo>
                <a:lnTo>
                  <a:pt x="8844" y="11644"/>
                </a:lnTo>
                <a:lnTo>
                  <a:pt x="8844" y="10837"/>
                </a:lnTo>
                <a:lnTo>
                  <a:pt x="9454" y="10837"/>
                </a:lnTo>
                <a:cubicBezTo>
                  <a:pt x="9465" y="10836"/>
                  <a:pt x="9475" y="10836"/>
                  <a:pt x="9484" y="10836"/>
                </a:cubicBezTo>
                <a:cubicBezTo>
                  <a:pt x="9505" y="10836"/>
                  <a:pt x="9522" y="10837"/>
                  <a:pt x="9535" y="10837"/>
                </a:cubicBezTo>
                <a:cubicBezTo>
                  <a:pt x="9608" y="10837"/>
                  <a:pt x="9590" y="10827"/>
                  <a:pt x="9623" y="10705"/>
                </a:cubicBezTo>
                <a:cubicBezTo>
                  <a:pt x="9721" y="10324"/>
                  <a:pt x="9813" y="9943"/>
                  <a:pt x="9907" y="9559"/>
                </a:cubicBezTo>
                <a:cubicBezTo>
                  <a:pt x="9914" y="9532"/>
                  <a:pt x="9916" y="9503"/>
                  <a:pt x="9919" y="9463"/>
                </a:cubicBezTo>
                <a:cubicBezTo>
                  <a:pt x="9821" y="9463"/>
                  <a:pt x="9725" y="9463"/>
                  <a:pt x="9629" y="9463"/>
                </a:cubicBezTo>
                <a:cubicBezTo>
                  <a:pt x="9438" y="9463"/>
                  <a:pt x="9249" y="9464"/>
                  <a:pt x="9060" y="9468"/>
                </a:cubicBezTo>
                <a:cubicBezTo>
                  <a:pt x="9039" y="9468"/>
                  <a:pt x="9010" y="9506"/>
                  <a:pt x="9003" y="9532"/>
                </a:cubicBezTo>
                <a:cubicBezTo>
                  <a:pt x="8969" y="9654"/>
                  <a:pt x="8943" y="9781"/>
                  <a:pt x="8907" y="9903"/>
                </a:cubicBezTo>
                <a:cubicBezTo>
                  <a:pt x="8903" y="9925"/>
                  <a:pt x="8871" y="9957"/>
                  <a:pt x="8853" y="9957"/>
                </a:cubicBezTo>
                <a:cubicBezTo>
                  <a:pt x="8675" y="9959"/>
                  <a:pt x="8497" y="9959"/>
                  <a:pt x="8318" y="9959"/>
                </a:cubicBezTo>
                <a:cubicBezTo>
                  <a:pt x="8140" y="9959"/>
                  <a:pt x="7960" y="9959"/>
                  <a:pt x="7779" y="9959"/>
                </a:cubicBezTo>
                <a:lnTo>
                  <a:pt x="7779" y="8355"/>
                </a:lnTo>
                <a:lnTo>
                  <a:pt x="11047" y="8355"/>
                </a:lnTo>
                <a:lnTo>
                  <a:pt x="11047" y="10838"/>
                </a:lnTo>
                <a:lnTo>
                  <a:pt x="11156" y="10838"/>
                </a:lnTo>
                <a:cubicBezTo>
                  <a:pt x="11342" y="10838"/>
                  <a:pt x="11528" y="10838"/>
                  <a:pt x="11714" y="10838"/>
                </a:cubicBezTo>
                <a:cubicBezTo>
                  <a:pt x="11900" y="10838"/>
                  <a:pt x="12085" y="10838"/>
                  <a:pt x="12271" y="10837"/>
                </a:cubicBezTo>
                <a:cubicBezTo>
                  <a:pt x="12325" y="10837"/>
                  <a:pt x="12349" y="10853"/>
                  <a:pt x="12372" y="10900"/>
                </a:cubicBezTo>
                <a:cubicBezTo>
                  <a:pt x="12535" y="11228"/>
                  <a:pt x="12782" y="11459"/>
                  <a:pt x="13143" y="11552"/>
                </a:cubicBezTo>
                <a:cubicBezTo>
                  <a:pt x="13260" y="11583"/>
                  <a:pt x="13374" y="11598"/>
                  <a:pt x="13485" y="11598"/>
                </a:cubicBezTo>
                <a:cubicBezTo>
                  <a:pt x="13761" y="11598"/>
                  <a:pt x="14016" y="11502"/>
                  <a:pt x="14249" y="11307"/>
                </a:cubicBezTo>
                <a:cubicBezTo>
                  <a:pt x="14466" y="11127"/>
                  <a:pt x="14586" y="10892"/>
                  <a:pt x="14651" y="10626"/>
                </a:cubicBezTo>
                <a:cubicBezTo>
                  <a:pt x="14663" y="10582"/>
                  <a:pt x="14666" y="10533"/>
                  <a:pt x="14673" y="10488"/>
                </a:cubicBezTo>
                <a:lnTo>
                  <a:pt x="14673" y="10305"/>
                </a:lnTo>
                <a:cubicBezTo>
                  <a:pt x="14655" y="10228"/>
                  <a:pt x="14642" y="10151"/>
                  <a:pt x="14620" y="10074"/>
                </a:cubicBezTo>
                <a:cubicBezTo>
                  <a:pt x="14482" y="9592"/>
                  <a:pt x="14158" y="9305"/>
                  <a:pt x="13676" y="9211"/>
                </a:cubicBezTo>
                <a:cubicBezTo>
                  <a:pt x="13597" y="9196"/>
                  <a:pt x="13520" y="9188"/>
                  <a:pt x="13444" y="9188"/>
                </a:cubicBezTo>
                <a:cubicBezTo>
                  <a:pt x="13169" y="9188"/>
                  <a:pt x="12916" y="9288"/>
                  <a:pt x="12687" y="9478"/>
                </a:cubicBezTo>
                <a:cubicBezTo>
                  <a:pt x="12549" y="9592"/>
                  <a:pt x="12451" y="9732"/>
                  <a:pt x="12373" y="9888"/>
                </a:cubicBezTo>
                <a:cubicBezTo>
                  <a:pt x="12351" y="9935"/>
                  <a:pt x="12328" y="9959"/>
                  <a:pt x="12277" y="9959"/>
                </a:cubicBezTo>
                <a:cubicBezTo>
                  <a:pt x="12274" y="9959"/>
                  <a:pt x="12271" y="9959"/>
                  <a:pt x="12268" y="9959"/>
                </a:cubicBezTo>
                <a:cubicBezTo>
                  <a:pt x="12224" y="9956"/>
                  <a:pt x="12180" y="9956"/>
                  <a:pt x="12136" y="9956"/>
                </a:cubicBezTo>
                <a:cubicBezTo>
                  <a:pt x="12070" y="9956"/>
                  <a:pt x="12003" y="9957"/>
                  <a:pt x="11932" y="9957"/>
                </a:cubicBezTo>
                <a:cubicBezTo>
                  <a:pt x="11931" y="9925"/>
                  <a:pt x="11926" y="9900"/>
                  <a:pt x="11926" y="9872"/>
                </a:cubicBezTo>
                <a:cubicBezTo>
                  <a:pt x="11926" y="9330"/>
                  <a:pt x="11929" y="8786"/>
                  <a:pt x="11925" y="8244"/>
                </a:cubicBezTo>
                <a:cubicBezTo>
                  <a:pt x="11925" y="8171"/>
                  <a:pt x="11956" y="8143"/>
                  <a:pt x="12014" y="8119"/>
                </a:cubicBezTo>
                <a:cubicBezTo>
                  <a:pt x="12328" y="7990"/>
                  <a:pt x="12599" y="7800"/>
                  <a:pt x="12832" y="7558"/>
                </a:cubicBezTo>
                <a:cubicBezTo>
                  <a:pt x="13184" y="7195"/>
                  <a:pt x="13418" y="6764"/>
                  <a:pt x="13524" y="6263"/>
                </a:cubicBezTo>
                <a:cubicBezTo>
                  <a:pt x="13580" y="6005"/>
                  <a:pt x="13590" y="5745"/>
                  <a:pt x="13572" y="5489"/>
                </a:cubicBezTo>
                <a:cubicBezTo>
                  <a:pt x="13536" y="4988"/>
                  <a:pt x="13354" y="4538"/>
                  <a:pt x="13052" y="4136"/>
                </a:cubicBezTo>
                <a:cubicBezTo>
                  <a:pt x="12794" y="3793"/>
                  <a:pt x="12472" y="3529"/>
                  <a:pt x="12083" y="3349"/>
                </a:cubicBezTo>
                <a:cubicBezTo>
                  <a:pt x="11805" y="3220"/>
                  <a:pt x="11516" y="3126"/>
                  <a:pt x="11207" y="3112"/>
                </a:cubicBezTo>
                <a:cubicBezTo>
                  <a:pt x="11123" y="3109"/>
                  <a:pt x="11038" y="3096"/>
                  <a:pt x="10956" y="3087"/>
                </a:cubicBezTo>
                <a:cubicBezTo>
                  <a:pt x="10901" y="2882"/>
                  <a:pt x="10857" y="2669"/>
                  <a:pt x="10788" y="2464"/>
                </a:cubicBezTo>
                <a:cubicBezTo>
                  <a:pt x="10654" y="2068"/>
                  <a:pt x="10451" y="1708"/>
                  <a:pt x="10188" y="1380"/>
                </a:cubicBezTo>
                <a:cubicBezTo>
                  <a:pt x="9885" y="998"/>
                  <a:pt x="9516" y="697"/>
                  <a:pt x="9091" y="456"/>
                </a:cubicBezTo>
                <a:cubicBezTo>
                  <a:pt x="8767" y="275"/>
                  <a:pt x="8422" y="154"/>
                  <a:pt x="8063" y="80"/>
                </a:cubicBezTo>
                <a:cubicBezTo>
                  <a:pt x="7871" y="39"/>
                  <a:pt x="7669" y="39"/>
                  <a:pt x="7471" y="18"/>
                </a:cubicBezTo>
                <a:cubicBezTo>
                  <a:pt x="7445" y="15"/>
                  <a:pt x="7417" y="8"/>
                  <a:pt x="738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3949116" y="3456723"/>
            <a:ext cx="458079" cy="458579"/>
          </a:xfrm>
          <a:custGeom>
            <a:rect b="b" l="l" r="r" t="t"/>
            <a:pathLst>
              <a:path extrusionOk="0" h="14671" w="14655">
                <a:moveTo>
                  <a:pt x="7290" y="4704"/>
                </a:moveTo>
                <a:cubicBezTo>
                  <a:pt x="7107" y="4704"/>
                  <a:pt x="6924" y="4752"/>
                  <a:pt x="6761" y="4850"/>
                </a:cubicBezTo>
                <a:cubicBezTo>
                  <a:pt x="6398" y="5070"/>
                  <a:pt x="6177" y="5379"/>
                  <a:pt x="6169" y="5816"/>
                </a:cubicBezTo>
                <a:cubicBezTo>
                  <a:pt x="6162" y="6178"/>
                  <a:pt x="6168" y="6541"/>
                  <a:pt x="6168" y="6903"/>
                </a:cubicBezTo>
                <a:lnTo>
                  <a:pt x="6168" y="7002"/>
                </a:lnTo>
                <a:lnTo>
                  <a:pt x="8492" y="7002"/>
                </a:lnTo>
                <a:cubicBezTo>
                  <a:pt x="8492" y="6640"/>
                  <a:pt x="8489" y="6291"/>
                  <a:pt x="8494" y="5940"/>
                </a:cubicBezTo>
                <a:cubicBezTo>
                  <a:pt x="8498" y="5646"/>
                  <a:pt x="8425" y="5379"/>
                  <a:pt x="8240" y="5145"/>
                </a:cubicBezTo>
                <a:cubicBezTo>
                  <a:pt x="7995" y="4837"/>
                  <a:pt x="7671" y="4704"/>
                  <a:pt x="7290" y="4704"/>
                </a:cubicBezTo>
                <a:close/>
                <a:moveTo>
                  <a:pt x="5312" y="7852"/>
                </a:moveTo>
                <a:lnTo>
                  <a:pt x="5312" y="9634"/>
                </a:lnTo>
                <a:lnTo>
                  <a:pt x="9347" y="9634"/>
                </a:lnTo>
                <a:lnTo>
                  <a:pt x="9347" y="7852"/>
                </a:lnTo>
                <a:lnTo>
                  <a:pt x="7742" y="7852"/>
                </a:lnTo>
                <a:lnTo>
                  <a:pt x="7742" y="8718"/>
                </a:lnTo>
                <a:lnTo>
                  <a:pt x="6895" y="8718"/>
                </a:lnTo>
                <a:lnTo>
                  <a:pt x="6895" y="7852"/>
                </a:lnTo>
                <a:close/>
                <a:moveTo>
                  <a:pt x="7336" y="3868"/>
                </a:moveTo>
                <a:cubicBezTo>
                  <a:pt x="7587" y="3868"/>
                  <a:pt x="7834" y="3918"/>
                  <a:pt x="8079" y="4019"/>
                </a:cubicBezTo>
                <a:cubicBezTo>
                  <a:pt x="8565" y="4220"/>
                  <a:pt x="8919" y="4564"/>
                  <a:pt x="9146" y="5039"/>
                </a:cubicBezTo>
                <a:cubicBezTo>
                  <a:pt x="9240" y="5233"/>
                  <a:pt x="9307" y="5441"/>
                  <a:pt x="9314" y="5656"/>
                </a:cubicBezTo>
                <a:cubicBezTo>
                  <a:pt x="9327" y="6072"/>
                  <a:pt x="9329" y="6490"/>
                  <a:pt x="9335" y="6906"/>
                </a:cubicBezTo>
                <a:lnTo>
                  <a:pt x="9335" y="7009"/>
                </a:lnTo>
                <a:lnTo>
                  <a:pt x="10191" y="7009"/>
                </a:lnTo>
                <a:lnTo>
                  <a:pt x="10191" y="10475"/>
                </a:lnTo>
                <a:lnTo>
                  <a:pt x="4474" y="10475"/>
                </a:lnTo>
                <a:lnTo>
                  <a:pt x="4474" y="7006"/>
                </a:lnTo>
                <a:lnTo>
                  <a:pt x="5327" y="7006"/>
                </a:lnTo>
                <a:lnTo>
                  <a:pt x="5327" y="6899"/>
                </a:lnTo>
                <a:cubicBezTo>
                  <a:pt x="5327" y="6540"/>
                  <a:pt x="5324" y="6178"/>
                  <a:pt x="5327" y="5819"/>
                </a:cubicBezTo>
                <a:cubicBezTo>
                  <a:pt x="5332" y="5392"/>
                  <a:pt x="5472" y="5011"/>
                  <a:pt x="5728" y="4673"/>
                </a:cubicBezTo>
                <a:cubicBezTo>
                  <a:pt x="6015" y="4290"/>
                  <a:pt x="6395" y="4041"/>
                  <a:pt x="6858" y="3927"/>
                </a:cubicBezTo>
                <a:cubicBezTo>
                  <a:pt x="7019" y="3888"/>
                  <a:pt x="7178" y="3868"/>
                  <a:pt x="7336" y="3868"/>
                </a:cubicBezTo>
                <a:close/>
                <a:moveTo>
                  <a:pt x="3295" y="1"/>
                </a:moveTo>
                <a:lnTo>
                  <a:pt x="3295" y="1263"/>
                </a:lnTo>
                <a:lnTo>
                  <a:pt x="3193" y="1263"/>
                </a:lnTo>
                <a:cubicBezTo>
                  <a:pt x="3090" y="1263"/>
                  <a:pt x="2988" y="1262"/>
                  <a:pt x="2886" y="1262"/>
                </a:cubicBezTo>
                <a:cubicBezTo>
                  <a:pt x="2732" y="1262"/>
                  <a:pt x="2579" y="1263"/>
                  <a:pt x="2425" y="1265"/>
                </a:cubicBezTo>
                <a:cubicBezTo>
                  <a:pt x="2385" y="1265"/>
                  <a:pt x="2335" y="1283"/>
                  <a:pt x="2308" y="1311"/>
                </a:cubicBezTo>
                <a:cubicBezTo>
                  <a:pt x="1968" y="1647"/>
                  <a:pt x="1631" y="1985"/>
                  <a:pt x="1293" y="2325"/>
                </a:cubicBezTo>
                <a:cubicBezTo>
                  <a:pt x="1266" y="2353"/>
                  <a:pt x="1247" y="2403"/>
                  <a:pt x="1247" y="2442"/>
                </a:cubicBezTo>
                <a:cubicBezTo>
                  <a:pt x="1244" y="2728"/>
                  <a:pt x="1245" y="3014"/>
                  <a:pt x="1245" y="3313"/>
                </a:cubicBezTo>
                <a:lnTo>
                  <a:pt x="1" y="3313"/>
                </a:lnTo>
                <a:lnTo>
                  <a:pt x="1" y="4191"/>
                </a:lnTo>
                <a:lnTo>
                  <a:pt x="1239" y="4191"/>
                </a:lnTo>
                <a:lnTo>
                  <a:pt x="1239" y="5709"/>
                </a:lnTo>
                <a:lnTo>
                  <a:pt x="1" y="5709"/>
                </a:lnTo>
                <a:lnTo>
                  <a:pt x="1" y="6587"/>
                </a:lnTo>
                <a:lnTo>
                  <a:pt x="1239" y="6587"/>
                </a:lnTo>
                <a:lnTo>
                  <a:pt x="1239" y="8105"/>
                </a:lnTo>
                <a:lnTo>
                  <a:pt x="1" y="8105"/>
                </a:lnTo>
                <a:lnTo>
                  <a:pt x="1" y="8983"/>
                </a:lnTo>
                <a:lnTo>
                  <a:pt x="1239" y="8983"/>
                </a:lnTo>
                <a:lnTo>
                  <a:pt x="1239" y="10501"/>
                </a:lnTo>
                <a:lnTo>
                  <a:pt x="1" y="10501"/>
                </a:lnTo>
                <a:lnTo>
                  <a:pt x="1" y="11379"/>
                </a:lnTo>
                <a:lnTo>
                  <a:pt x="1245" y="11379"/>
                </a:lnTo>
                <a:lnTo>
                  <a:pt x="1245" y="11813"/>
                </a:lnTo>
                <a:cubicBezTo>
                  <a:pt x="1245" y="11983"/>
                  <a:pt x="1203" y="12172"/>
                  <a:pt x="1261" y="12318"/>
                </a:cubicBezTo>
                <a:cubicBezTo>
                  <a:pt x="1320" y="12462"/>
                  <a:pt x="1485" y="12562"/>
                  <a:pt x="1604" y="12682"/>
                </a:cubicBezTo>
                <a:cubicBezTo>
                  <a:pt x="1837" y="12913"/>
                  <a:pt x="2069" y="13148"/>
                  <a:pt x="2303" y="13379"/>
                </a:cubicBezTo>
                <a:cubicBezTo>
                  <a:pt x="2331" y="13407"/>
                  <a:pt x="2381" y="13426"/>
                  <a:pt x="2420" y="13429"/>
                </a:cubicBezTo>
                <a:cubicBezTo>
                  <a:pt x="2563" y="13431"/>
                  <a:pt x="2707" y="13431"/>
                  <a:pt x="2852" y="13431"/>
                </a:cubicBezTo>
                <a:cubicBezTo>
                  <a:pt x="2997" y="13431"/>
                  <a:pt x="3143" y="13431"/>
                  <a:pt x="3291" y="13431"/>
                </a:cubicBezTo>
                <a:lnTo>
                  <a:pt x="3291" y="14669"/>
                </a:lnTo>
                <a:lnTo>
                  <a:pt x="4170" y="14669"/>
                </a:lnTo>
                <a:lnTo>
                  <a:pt x="4170" y="13438"/>
                </a:lnTo>
                <a:lnTo>
                  <a:pt x="5692" y="13438"/>
                </a:lnTo>
                <a:lnTo>
                  <a:pt x="5692" y="14671"/>
                </a:lnTo>
                <a:lnTo>
                  <a:pt x="6568" y="14671"/>
                </a:lnTo>
                <a:lnTo>
                  <a:pt x="6568" y="13437"/>
                </a:lnTo>
                <a:lnTo>
                  <a:pt x="8085" y="13437"/>
                </a:lnTo>
                <a:lnTo>
                  <a:pt x="8085" y="14669"/>
                </a:lnTo>
                <a:lnTo>
                  <a:pt x="8964" y="14669"/>
                </a:lnTo>
                <a:lnTo>
                  <a:pt x="8964" y="13438"/>
                </a:lnTo>
                <a:lnTo>
                  <a:pt x="10485" y="13438"/>
                </a:lnTo>
                <a:lnTo>
                  <a:pt x="10485" y="14671"/>
                </a:lnTo>
                <a:lnTo>
                  <a:pt x="11363" y="14671"/>
                </a:lnTo>
                <a:lnTo>
                  <a:pt x="11363" y="13431"/>
                </a:lnTo>
                <a:lnTo>
                  <a:pt x="11798" y="13431"/>
                </a:lnTo>
                <a:cubicBezTo>
                  <a:pt x="11896" y="13431"/>
                  <a:pt x="12000" y="13446"/>
                  <a:pt x="12097" y="13446"/>
                </a:cubicBezTo>
                <a:cubicBezTo>
                  <a:pt x="12165" y="13446"/>
                  <a:pt x="12229" y="13439"/>
                  <a:pt x="12288" y="13415"/>
                </a:cubicBezTo>
                <a:cubicBezTo>
                  <a:pt x="12426" y="13358"/>
                  <a:pt x="12522" y="13199"/>
                  <a:pt x="12635" y="13085"/>
                </a:cubicBezTo>
                <a:cubicBezTo>
                  <a:pt x="12877" y="12843"/>
                  <a:pt x="13119" y="12603"/>
                  <a:pt x="13359" y="12357"/>
                </a:cubicBezTo>
                <a:cubicBezTo>
                  <a:pt x="13390" y="12324"/>
                  <a:pt x="13412" y="12269"/>
                  <a:pt x="13415" y="12225"/>
                </a:cubicBezTo>
                <a:cubicBezTo>
                  <a:pt x="13419" y="11949"/>
                  <a:pt x="13416" y="11671"/>
                  <a:pt x="13416" y="11385"/>
                </a:cubicBezTo>
                <a:lnTo>
                  <a:pt x="14655" y="11385"/>
                </a:lnTo>
                <a:lnTo>
                  <a:pt x="14655" y="10507"/>
                </a:lnTo>
                <a:lnTo>
                  <a:pt x="13422" y="10507"/>
                </a:lnTo>
                <a:lnTo>
                  <a:pt x="13422" y="8984"/>
                </a:lnTo>
                <a:lnTo>
                  <a:pt x="14653" y="8984"/>
                </a:lnTo>
                <a:lnTo>
                  <a:pt x="14653" y="8105"/>
                </a:lnTo>
                <a:lnTo>
                  <a:pt x="13421" y="8105"/>
                </a:lnTo>
                <a:lnTo>
                  <a:pt x="13421" y="6588"/>
                </a:lnTo>
                <a:lnTo>
                  <a:pt x="14655" y="6588"/>
                </a:lnTo>
                <a:lnTo>
                  <a:pt x="14655" y="5709"/>
                </a:lnTo>
                <a:lnTo>
                  <a:pt x="13422" y="5709"/>
                </a:lnTo>
                <a:lnTo>
                  <a:pt x="13422" y="4192"/>
                </a:lnTo>
                <a:lnTo>
                  <a:pt x="14653" y="4192"/>
                </a:lnTo>
                <a:lnTo>
                  <a:pt x="14653" y="3313"/>
                </a:lnTo>
                <a:lnTo>
                  <a:pt x="13416" y="3313"/>
                </a:lnTo>
                <a:lnTo>
                  <a:pt x="13416" y="2749"/>
                </a:lnTo>
                <a:cubicBezTo>
                  <a:pt x="13416" y="2621"/>
                  <a:pt x="13447" y="2479"/>
                  <a:pt x="13402" y="2369"/>
                </a:cubicBezTo>
                <a:cubicBezTo>
                  <a:pt x="13358" y="2263"/>
                  <a:pt x="13235" y="2189"/>
                  <a:pt x="13147" y="2101"/>
                </a:cubicBezTo>
                <a:cubicBezTo>
                  <a:pt x="12887" y="1840"/>
                  <a:pt x="12626" y="1576"/>
                  <a:pt x="12363" y="1320"/>
                </a:cubicBezTo>
                <a:cubicBezTo>
                  <a:pt x="12330" y="1289"/>
                  <a:pt x="12275" y="1267"/>
                  <a:pt x="12231" y="1265"/>
                </a:cubicBezTo>
                <a:cubicBezTo>
                  <a:pt x="12089" y="1263"/>
                  <a:pt x="11947" y="1262"/>
                  <a:pt x="11804" y="1262"/>
                </a:cubicBezTo>
                <a:cubicBezTo>
                  <a:pt x="11661" y="1262"/>
                  <a:pt x="11516" y="1263"/>
                  <a:pt x="11367" y="1263"/>
                </a:cubicBezTo>
                <a:lnTo>
                  <a:pt x="11367" y="1"/>
                </a:lnTo>
                <a:lnTo>
                  <a:pt x="10488" y="1"/>
                </a:lnTo>
                <a:lnTo>
                  <a:pt x="10488" y="1258"/>
                </a:lnTo>
                <a:lnTo>
                  <a:pt x="8970" y="1258"/>
                </a:lnTo>
                <a:lnTo>
                  <a:pt x="8970" y="1"/>
                </a:lnTo>
                <a:lnTo>
                  <a:pt x="8091" y="1"/>
                </a:lnTo>
                <a:lnTo>
                  <a:pt x="8091" y="1258"/>
                </a:lnTo>
                <a:lnTo>
                  <a:pt x="6572" y="1258"/>
                </a:lnTo>
                <a:lnTo>
                  <a:pt x="6572" y="1"/>
                </a:lnTo>
                <a:lnTo>
                  <a:pt x="5693" y="1"/>
                </a:lnTo>
                <a:lnTo>
                  <a:pt x="5693" y="1258"/>
                </a:lnTo>
                <a:lnTo>
                  <a:pt x="4175" y="1258"/>
                </a:lnTo>
                <a:lnTo>
                  <a:pt x="4175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3161397" y="3456598"/>
            <a:ext cx="457985" cy="458610"/>
          </a:xfrm>
          <a:custGeom>
            <a:rect b="b" l="l" r="r" t="t"/>
            <a:pathLst>
              <a:path extrusionOk="0" h="14672" w="14652">
                <a:moveTo>
                  <a:pt x="10785" y="2203"/>
                </a:moveTo>
                <a:lnTo>
                  <a:pt x="10785" y="5083"/>
                </a:lnTo>
                <a:lnTo>
                  <a:pt x="14142" y="5083"/>
                </a:lnTo>
                <a:lnTo>
                  <a:pt x="14142" y="2203"/>
                </a:lnTo>
                <a:close/>
                <a:moveTo>
                  <a:pt x="7233" y="4884"/>
                </a:moveTo>
                <a:cubicBezTo>
                  <a:pt x="7494" y="4884"/>
                  <a:pt x="7750" y="5156"/>
                  <a:pt x="7745" y="5417"/>
                </a:cubicBezTo>
                <a:cubicBezTo>
                  <a:pt x="7739" y="5704"/>
                  <a:pt x="7517" y="5961"/>
                  <a:pt x="7205" y="5962"/>
                </a:cubicBezTo>
                <a:cubicBezTo>
                  <a:pt x="7203" y="5962"/>
                  <a:pt x="7202" y="5962"/>
                  <a:pt x="7200" y="5962"/>
                </a:cubicBezTo>
                <a:cubicBezTo>
                  <a:pt x="6900" y="5962"/>
                  <a:pt x="6663" y="5723"/>
                  <a:pt x="6666" y="5423"/>
                </a:cubicBezTo>
                <a:cubicBezTo>
                  <a:pt x="6667" y="5128"/>
                  <a:pt x="6896" y="4885"/>
                  <a:pt x="7208" y="4885"/>
                </a:cubicBezTo>
                <a:cubicBezTo>
                  <a:pt x="7209" y="4885"/>
                  <a:pt x="7210" y="4885"/>
                  <a:pt x="7211" y="4885"/>
                </a:cubicBezTo>
                <a:cubicBezTo>
                  <a:pt x="7218" y="4884"/>
                  <a:pt x="7226" y="4884"/>
                  <a:pt x="7233" y="4884"/>
                </a:cubicBezTo>
                <a:close/>
                <a:moveTo>
                  <a:pt x="537" y="9594"/>
                </a:moveTo>
                <a:lnTo>
                  <a:pt x="537" y="12491"/>
                </a:lnTo>
                <a:lnTo>
                  <a:pt x="3876" y="12491"/>
                </a:lnTo>
                <a:lnTo>
                  <a:pt x="3876" y="9594"/>
                </a:lnTo>
                <a:close/>
                <a:moveTo>
                  <a:pt x="1758" y="0"/>
                </a:moveTo>
                <a:lnTo>
                  <a:pt x="1758" y="6661"/>
                </a:lnTo>
                <a:lnTo>
                  <a:pt x="1" y="6661"/>
                </a:lnTo>
                <a:lnTo>
                  <a:pt x="1" y="8747"/>
                </a:lnTo>
                <a:lnTo>
                  <a:pt x="4406" y="8747"/>
                </a:lnTo>
                <a:lnTo>
                  <a:pt x="4406" y="6661"/>
                </a:lnTo>
                <a:lnTo>
                  <a:pt x="2643" y="6661"/>
                </a:lnTo>
                <a:lnTo>
                  <a:pt x="2643" y="883"/>
                </a:lnTo>
                <a:lnTo>
                  <a:pt x="6839" y="883"/>
                </a:lnTo>
                <a:lnTo>
                  <a:pt x="6839" y="2618"/>
                </a:lnTo>
                <a:cubicBezTo>
                  <a:pt x="6582" y="2700"/>
                  <a:pt x="6332" y="2758"/>
                  <a:pt x="6097" y="2858"/>
                </a:cubicBezTo>
                <a:cubicBezTo>
                  <a:pt x="5574" y="3078"/>
                  <a:pt x="5164" y="3438"/>
                  <a:pt x="4856" y="3918"/>
                </a:cubicBezTo>
                <a:cubicBezTo>
                  <a:pt x="4572" y="4360"/>
                  <a:pt x="4427" y="4845"/>
                  <a:pt x="4416" y="5367"/>
                </a:cubicBezTo>
                <a:cubicBezTo>
                  <a:pt x="4410" y="5591"/>
                  <a:pt x="4446" y="5818"/>
                  <a:pt x="4487" y="6038"/>
                </a:cubicBezTo>
                <a:cubicBezTo>
                  <a:pt x="4579" y="6509"/>
                  <a:pt x="4799" y="6921"/>
                  <a:pt x="5114" y="7280"/>
                </a:cubicBezTo>
                <a:cubicBezTo>
                  <a:pt x="5329" y="7526"/>
                  <a:pt x="5583" y="7731"/>
                  <a:pt x="5873" y="7885"/>
                </a:cubicBezTo>
                <a:cubicBezTo>
                  <a:pt x="5938" y="7917"/>
                  <a:pt x="5951" y="7954"/>
                  <a:pt x="5951" y="8018"/>
                </a:cubicBezTo>
                <a:cubicBezTo>
                  <a:pt x="5949" y="9330"/>
                  <a:pt x="5949" y="10641"/>
                  <a:pt x="5949" y="11953"/>
                </a:cubicBezTo>
                <a:lnTo>
                  <a:pt x="5949" y="12065"/>
                </a:lnTo>
                <a:lnTo>
                  <a:pt x="6848" y="12065"/>
                </a:lnTo>
                <a:lnTo>
                  <a:pt x="6848" y="14672"/>
                </a:lnTo>
                <a:lnTo>
                  <a:pt x="12906" y="14672"/>
                </a:lnTo>
                <a:lnTo>
                  <a:pt x="12906" y="8017"/>
                </a:lnTo>
                <a:lnTo>
                  <a:pt x="14652" y="8017"/>
                </a:lnTo>
                <a:lnTo>
                  <a:pt x="14652" y="5937"/>
                </a:lnTo>
                <a:lnTo>
                  <a:pt x="10255" y="5937"/>
                </a:lnTo>
                <a:lnTo>
                  <a:pt x="10255" y="8024"/>
                </a:lnTo>
                <a:lnTo>
                  <a:pt x="12019" y="8024"/>
                </a:lnTo>
                <a:lnTo>
                  <a:pt x="12019" y="13794"/>
                </a:lnTo>
                <a:lnTo>
                  <a:pt x="7711" y="13794"/>
                </a:lnTo>
                <a:lnTo>
                  <a:pt x="7711" y="12062"/>
                </a:lnTo>
                <a:lnTo>
                  <a:pt x="8908" y="12062"/>
                </a:lnTo>
                <a:lnTo>
                  <a:pt x="8908" y="11182"/>
                </a:lnTo>
                <a:lnTo>
                  <a:pt x="8499" y="11182"/>
                </a:lnTo>
                <a:lnTo>
                  <a:pt x="8499" y="10650"/>
                </a:lnTo>
                <a:lnTo>
                  <a:pt x="8910" y="10650"/>
                </a:lnTo>
                <a:lnTo>
                  <a:pt x="8910" y="9772"/>
                </a:lnTo>
                <a:lnTo>
                  <a:pt x="8493" y="9772"/>
                </a:lnTo>
                <a:lnTo>
                  <a:pt x="8493" y="9663"/>
                </a:lnTo>
                <a:cubicBezTo>
                  <a:pt x="8493" y="9167"/>
                  <a:pt x="8499" y="8669"/>
                  <a:pt x="8489" y="8172"/>
                </a:cubicBezTo>
                <a:cubicBezTo>
                  <a:pt x="8488" y="8011"/>
                  <a:pt x="8486" y="7870"/>
                  <a:pt x="8678" y="7822"/>
                </a:cubicBezTo>
                <a:cubicBezTo>
                  <a:pt x="8684" y="7820"/>
                  <a:pt x="8688" y="7813"/>
                  <a:pt x="8691" y="7809"/>
                </a:cubicBezTo>
                <a:cubicBezTo>
                  <a:pt x="8936" y="7653"/>
                  <a:pt x="9169" y="7482"/>
                  <a:pt x="9343" y="7244"/>
                </a:cubicBezTo>
                <a:cubicBezTo>
                  <a:pt x="9484" y="7052"/>
                  <a:pt x="9628" y="6859"/>
                  <a:pt x="9738" y="6648"/>
                </a:cubicBezTo>
                <a:cubicBezTo>
                  <a:pt x="9881" y="6372"/>
                  <a:pt x="9966" y="6072"/>
                  <a:pt x="9996" y="5760"/>
                </a:cubicBezTo>
                <a:cubicBezTo>
                  <a:pt x="10025" y="5448"/>
                  <a:pt x="10025" y="5138"/>
                  <a:pt x="9957" y="4832"/>
                </a:cubicBezTo>
                <a:cubicBezTo>
                  <a:pt x="9818" y="4209"/>
                  <a:pt x="9509" y="3691"/>
                  <a:pt x="9018" y="3277"/>
                </a:cubicBezTo>
                <a:cubicBezTo>
                  <a:pt x="8636" y="2956"/>
                  <a:pt x="8200" y="2757"/>
                  <a:pt x="7705" y="2663"/>
                </a:cubicBezTo>
                <a:lnTo>
                  <a:pt x="7705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2373552" y="3456692"/>
            <a:ext cx="458985" cy="458485"/>
          </a:xfrm>
          <a:custGeom>
            <a:rect b="b" l="l" r="r" t="t"/>
            <a:pathLst>
              <a:path extrusionOk="0" h="14668" w="14684">
                <a:moveTo>
                  <a:pt x="7339" y="4419"/>
                </a:moveTo>
                <a:cubicBezTo>
                  <a:pt x="7170" y="4419"/>
                  <a:pt x="7002" y="4455"/>
                  <a:pt x="6851" y="4527"/>
                </a:cubicBezTo>
                <a:cubicBezTo>
                  <a:pt x="6403" y="4743"/>
                  <a:pt x="6177" y="5116"/>
                  <a:pt x="6171" y="5615"/>
                </a:cubicBezTo>
                <a:cubicBezTo>
                  <a:pt x="6168" y="5947"/>
                  <a:pt x="6171" y="6280"/>
                  <a:pt x="6171" y="6611"/>
                </a:cubicBezTo>
                <a:cubicBezTo>
                  <a:pt x="6171" y="6645"/>
                  <a:pt x="6171" y="6676"/>
                  <a:pt x="6170" y="6709"/>
                </a:cubicBezTo>
                <a:lnTo>
                  <a:pt x="8513" y="6709"/>
                </a:lnTo>
                <a:cubicBezTo>
                  <a:pt x="8513" y="6323"/>
                  <a:pt x="8515" y="5949"/>
                  <a:pt x="8513" y="5574"/>
                </a:cubicBezTo>
                <a:cubicBezTo>
                  <a:pt x="8513" y="5508"/>
                  <a:pt x="8507" y="5439"/>
                  <a:pt x="8493" y="5376"/>
                </a:cubicBezTo>
                <a:cubicBezTo>
                  <a:pt x="8437" y="5131"/>
                  <a:pt x="8329" y="4919"/>
                  <a:pt x="8145" y="4740"/>
                </a:cubicBezTo>
                <a:cubicBezTo>
                  <a:pt x="7927" y="4526"/>
                  <a:pt x="7631" y="4419"/>
                  <a:pt x="7339" y="4419"/>
                </a:cubicBezTo>
                <a:close/>
                <a:moveTo>
                  <a:pt x="5318" y="7559"/>
                </a:moveTo>
                <a:lnTo>
                  <a:pt x="5318" y="9359"/>
                </a:lnTo>
                <a:lnTo>
                  <a:pt x="9368" y="9359"/>
                </a:lnTo>
                <a:lnTo>
                  <a:pt x="9368" y="7559"/>
                </a:lnTo>
                <a:lnTo>
                  <a:pt x="7763" y="7559"/>
                </a:lnTo>
                <a:lnTo>
                  <a:pt x="7763" y="8426"/>
                </a:lnTo>
                <a:lnTo>
                  <a:pt x="6920" y="8426"/>
                </a:lnTo>
                <a:lnTo>
                  <a:pt x="6920" y="7559"/>
                </a:lnTo>
                <a:close/>
                <a:moveTo>
                  <a:pt x="7363" y="3580"/>
                </a:moveTo>
                <a:cubicBezTo>
                  <a:pt x="7663" y="3580"/>
                  <a:pt x="7952" y="3652"/>
                  <a:pt x="8228" y="3793"/>
                </a:cubicBezTo>
                <a:cubicBezTo>
                  <a:pt x="8754" y="4060"/>
                  <a:pt x="9107" y="4479"/>
                  <a:pt x="9268" y="5056"/>
                </a:cubicBezTo>
                <a:cubicBezTo>
                  <a:pt x="9313" y="5218"/>
                  <a:pt x="9338" y="5377"/>
                  <a:pt x="9338" y="5544"/>
                </a:cubicBezTo>
                <a:cubicBezTo>
                  <a:pt x="9335" y="5898"/>
                  <a:pt x="9338" y="6251"/>
                  <a:pt x="9338" y="6604"/>
                </a:cubicBezTo>
                <a:lnTo>
                  <a:pt x="9338" y="6711"/>
                </a:lnTo>
                <a:lnTo>
                  <a:pt x="10210" y="6711"/>
                </a:lnTo>
                <a:lnTo>
                  <a:pt x="10210" y="10202"/>
                </a:lnTo>
                <a:lnTo>
                  <a:pt x="4476" y="10202"/>
                </a:lnTo>
                <a:cubicBezTo>
                  <a:pt x="4474" y="9037"/>
                  <a:pt x="4474" y="7879"/>
                  <a:pt x="4474" y="6717"/>
                </a:cubicBezTo>
                <a:lnTo>
                  <a:pt x="5329" y="6717"/>
                </a:lnTo>
                <a:lnTo>
                  <a:pt x="5329" y="6614"/>
                </a:lnTo>
                <a:cubicBezTo>
                  <a:pt x="5329" y="6284"/>
                  <a:pt x="5326" y="5955"/>
                  <a:pt x="5329" y="5626"/>
                </a:cubicBezTo>
                <a:cubicBezTo>
                  <a:pt x="5335" y="5203"/>
                  <a:pt x="5444" y="4812"/>
                  <a:pt x="5689" y="4460"/>
                </a:cubicBezTo>
                <a:cubicBezTo>
                  <a:pt x="6001" y="4007"/>
                  <a:pt x="6428" y="3730"/>
                  <a:pt x="6969" y="3620"/>
                </a:cubicBezTo>
                <a:cubicBezTo>
                  <a:pt x="7102" y="3593"/>
                  <a:pt x="7233" y="3580"/>
                  <a:pt x="7363" y="3580"/>
                </a:cubicBezTo>
                <a:close/>
                <a:moveTo>
                  <a:pt x="6903" y="0"/>
                </a:moveTo>
                <a:cubicBezTo>
                  <a:pt x="6903" y="244"/>
                  <a:pt x="6901" y="488"/>
                  <a:pt x="6904" y="733"/>
                </a:cubicBezTo>
                <a:cubicBezTo>
                  <a:pt x="6907" y="803"/>
                  <a:pt x="6878" y="821"/>
                  <a:pt x="6815" y="825"/>
                </a:cubicBezTo>
                <a:cubicBezTo>
                  <a:pt x="6138" y="865"/>
                  <a:pt x="5488" y="1031"/>
                  <a:pt x="4863" y="1284"/>
                </a:cubicBezTo>
                <a:cubicBezTo>
                  <a:pt x="4726" y="1340"/>
                  <a:pt x="4594" y="1401"/>
                  <a:pt x="4455" y="1464"/>
                </a:cubicBezTo>
                <a:cubicBezTo>
                  <a:pt x="4322" y="1233"/>
                  <a:pt x="4189" y="1001"/>
                  <a:pt x="4052" y="768"/>
                </a:cubicBezTo>
                <a:cubicBezTo>
                  <a:pt x="3797" y="916"/>
                  <a:pt x="3545" y="1063"/>
                  <a:pt x="3290" y="1211"/>
                </a:cubicBezTo>
                <a:cubicBezTo>
                  <a:pt x="3419" y="1434"/>
                  <a:pt x="3538" y="1646"/>
                  <a:pt x="3662" y="1856"/>
                </a:cubicBezTo>
                <a:cubicBezTo>
                  <a:pt x="3687" y="1898"/>
                  <a:pt x="3683" y="1917"/>
                  <a:pt x="3642" y="1942"/>
                </a:cubicBezTo>
                <a:cubicBezTo>
                  <a:pt x="3207" y="2229"/>
                  <a:pt x="2821" y="2580"/>
                  <a:pt x="2469" y="2965"/>
                </a:cubicBezTo>
                <a:cubicBezTo>
                  <a:pt x="2263" y="3192"/>
                  <a:pt x="2081" y="3444"/>
                  <a:pt x="1888" y="3686"/>
                </a:cubicBezTo>
                <a:cubicBezTo>
                  <a:pt x="1669" y="3560"/>
                  <a:pt x="1438" y="3428"/>
                  <a:pt x="1206" y="3292"/>
                </a:cubicBezTo>
                <a:cubicBezTo>
                  <a:pt x="1060" y="3547"/>
                  <a:pt x="913" y="3797"/>
                  <a:pt x="764" y="4057"/>
                </a:cubicBezTo>
                <a:cubicBezTo>
                  <a:pt x="998" y="4192"/>
                  <a:pt x="1228" y="4325"/>
                  <a:pt x="1458" y="4460"/>
                </a:cubicBezTo>
                <a:cubicBezTo>
                  <a:pt x="1279" y="4841"/>
                  <a:pt x="1118" y="5232"/>
                  <a:pt x="1024" y="5647"/>
                </a:cubicBezTo>
                <a:cubicBezTo>
                  <a:pt x="932" y="6057"/>
                  <a:pt x="859" y="6471"/>
                  <a:pt x="774" y="6901"/>
                </a:cubicBezTo>
                <a:lnTo>
                  <a:pt x="0" y="6901"/>
                </a:lnTo>
                <a:lnTo>
                  <a:pt x="0" y="7779"/>
                </a:lnTo>
                <a:lnTo>
                  <a:pt x="805" y="7779"/>
                </a:lnTo>
                <a:cubicBezTo>
                  <a:pt x="871" y="8634"/>
                  <a:pt x="1085" y="9447"/>
                  <a:pt x="1464" y="10221"/>
                </a:cubicBezTo>
                <a:cubicBezTo>
                  <a:pt x="1234" y="10354"/>
                  <a:pt x="1004" y="10486"/>
                  <a:pt x="767" y="10625"/>
                </a:cubicBezTo>
                <a:cubicBezTo>
                  <a:pt x="878" y="10820"/>
                  <a:pt x="989" y="11014"/>
                  <a:pt x="1102" y="11206"/>
                </a:cubicBezTo>
                <a:cubicBezTo>
                  <a:pt x="1105" y="11213"/>
                  <a:pt x="1112" y="11220"/>
                  <a:pt x="1118" y="11228"/>
                </a:cubicBezTo>
                <a:cubicBezTo>
                  <a:pt x="1174" y="11323"/>
                  <a:pt x="1198" y="11364"/>
                  <a:pt x="1236" y="11364"/>
                </a:cubicBezTo>
                <a:cubicBezTo>
                  <a:pt x="1268" y="11364"/>
                  <a:pt x="1308" y="11337"/>
                  <a:pt x="1384" y="11291"/>
                </a:cubicBezTo>
                <a:cubicBezTo>
                  <a:pt x="1543" y="11191"/>
                  <a:pt x="1707" y="11099"/>
                  <a:pt x="1872" y="11006"/>
                </a:cubicBezTo>
                <a:cubicBezTo>
                  <a:pt x="1873" y="11005"/>
                  <a:pt x="1876" y="11005"/>
                  <a:pt x="1879" y="11005"/>
                </a:cubicBezTo>
                <a:cubicBezTo>
                  <a:pt x="1894" y="11005"/>
                  <a:pt x="1920" y="11018"/>
                  <a:pt x="1930" y="11030"/>
                </a:cubicBezTo>
                <a:cubicBezTo>
                  <a:pt x="2056" y="11190"/>
                  <a:pt x="2169" y="11360"/>
                  <a:pt x="2305" y="11512"/>
                </a:cubicBezTo>
                <a:cubicBezTo>
                  <a:pt x="2496" y="11729"/>
                  <a:pt x="2694" y="11943"/>
                  <a:pt x="2902" y="12142"/>
                </a:cubicBezTo>
                <a:cubicBezTo>
                  <a:pt x="3078" y="12311"/>
                  <a:pt x="3273" y="12459"/>
                  <a:pt x="3462" y="12613"/>
                </a:cubicBezTo>
                <a:cubicBezTo>
                  <a:pt x="3532" y="12671"/>
                  <a:pt x="3610" y="12722"/>
                  <a:pt x="3689" y="12780"/>
                </a:cubicBezTo>
                <a:cubicBezTo>
                  <a:pt x="3557" y="13011"/>
                  <a:pt x="3426" y="13235"/>
                  <a:pt x="3290" y="13473"/>
                </a:cubicBezTo>
                <a:cubicBezTo>
                  <a:pt x="3545" y="13619"/>
                  <a:pt x="3796" y="13763"/>
                  <a:pt x="4052" y="13912"/>
                </a:cubicBezTo>
                <a:cubicBezTo>
                  <a:pt x="4190" y="13678"/>
                  <a:pt x="4322" y="13446"/>
                  <a:pt x="4458" y="13216"/>
                </a:cubicBezTo>
                <a:cubicBezTo>
                  <a:pt x="5228" y="13593"/>
                  <a:pt x="6042" y="13804"/>
                  <a:pt x="6900" y="13870"/>
                </a:cubicBezTo>
                <a:lnTo>
                  <a:pt x="6900" y="14667"/>
                </a:lnTo>
                <a:lnTo>
                  <a:pt x="7779" y="14667"/>
                </a:lnTo>
                <a:lnTo>
                  <a:pt x="7779" y="13871"/>
                </a:lnTo>
                <a:cubicBezTo>
                  <a:pt x="8639" y="13807"/>
                  <a:pt x="9451" y="13593"/>
                  <a:pt x="10222" y="13216"/>
                </a:cubicBezTo>
                <a:cubicBezTo>
                  <a:pt x="10357" y="13446"/>
                  <a:pt x="10490" y="13675"/>
                  <a:pt x="10628" y="13912"/>
                </a:cubicBezTo>
                <a:cubicBezTo>
                  <a:pt x="10885" y="13763"/>
                  <a:pt x="11135" y="13619"/>
                  <a:pt x="11392" y="13470"/>
                </a:cubicBezTo>
                <a:cubicBezTo>
                  <a:pt x="11258" y="13238"/>
                  <a:pt x="11123" y="13007"/>
                  <a:pt x="11003" y="12794"/>
                </a:cubicBezTo>
                <a:cubicBezTo>
                  <a:pt x="11288" y="12554"/>
                  <a:pt x="11569" y="12324"/>
                  <a:pt x="11844" y="12082"/>
                </a:cubicBezTo>
                <a:cubicBezTo>
                  <a:pt x="12189" y="11782"/>
                  <a:pt x="12472" y="11428"/>
                  <a:pt x="12730" y="11052"/>
                </a:cubicBezTo>
                <a:cubicBezTo>
                  <a:pt x="12751" y="11023"/>
                  <a:pt x="12765" y="11001"/>
                  <a:pt x="12791" y="11001"/>
                </a:cubicBezTo>
                <a:cubicBezTo>
                  <a:pt x="12805" y="11001"/>
                  <a:pt x="12822" y="11007"/>
                  <a:pt x="12845" y="11022"/>
                </a:cubicBezTo>
                <a:cubicBezTo>
                  <a:pt x="13032" y="11144"/>
                  <a:pt x="13226" y="11248"/>
                  <a:pt x="13417" y="11358"/>
                </a:cubicBezTo>
                <a:cubicBezTo>
                  <a:pt x="13436" y="11367"/>
                  <a:pt x="13457" y="11373"/>
                  <a:pt x="13479" y="11380"/>
                </a:cubicBezTo>
                <a:cubicBezTo>
                  <a:pt x="13625" y="11128"/>
                  <a:pt x="13769" y="10876"/>
                  <a:pt x="13915" y="10622"/>
                </a:cubicBezTo>
                <a:cubicBezTo>
                  <a:pt x="13685" y="10488"/>
                  <a:pt x="13455" y="10356"/>
                  <a:pt x="13219" y="10221"/>
                </a:cubicBezTo>
                <a:cubicBezTo>
                  <a:pt x="13593" y="9447"/>
                  <a:pt x="13810" y="8632"/>
                  <a:pt x="13873" y="7773"/>
                </a:cubicBezTo>
                <a:lnTo>
                  <a:pt x="14683" y="7773"/>
                </a:lnTo>
                <a:lnTo>
                  <a:pt x="14683" y="6896"/>
                </a:lnTo>
                <a:lnTo>
                  <a:pt x="13876" y="6896"/>
                </a:lnTo>
                <a:cubicBezTo>
                  <a:pt x="13840" y="6469"/>
                  <a:pt x="13776" y="6051"/>
                  <a:pt x="13665" y="5641"/>
                </a:cubicBezTo>
                <a:cubicBezTo>
                  <a:pt x="13553" y="5234"/>
                  <a:pt x="13408" y="4842"/>
                  <a:pt x="13219" y="4455"/>
                </a:cubicBezTo>
                <a:cubicBezTo>
                  <a:pt x="13448" y="4322"/>
                  <a:pt x="13679" y="4189"/>
                  <a:pt x="13917" y="4051"/>
                </a:cubicBezTo>
                <a:cubicBezTo>
                  <a:pt x="13797" y="3844"/>
                  <a:pt x="13679" y="3641"/>
                  <a:pt x="13561" y="3438"/>
                </a:cubicBezTo>
                <a:cubicBezTo>
                  <a:pt x="13531" y="3391"/>
                  <a:pt x="13506" y="3317"/>
                  <a:pt x="13467" y="3305"/>
                </a:cubicBezTo>
                <a:cubicBezTo>
                  <a:pt x="13464" y="3304"/>
                  <a:pt x="13460" y="3304"/>
                  <a:pt x="13457" y="3304"/>
                </a:cubicBezTo>
                <a:cubicBezTo>
                  <a:pt x="13419" y="3304"/>
                  <a:pt x="13366" y="3353"/>
                  <a:pt x="13322" y="3378"/>
                </a:cubicBezTo>
                <a:cubicBezTo>
                  <a:pt x="13144" y="3481"/>
                  <a:pt x="12964" y="3583"/>
                  <a:pt x="12784" y="3688"/>
                </a:cubicBezTo>
                <a:cubicBezTo>
                  <a:pt x="12686" y="3560"/>
                  <a:pt x="12589" y="3428"/>
                  <a:pt x="12488" y="3298"/>
                </a:cubicBezTo>
                <a:cubicBezTo>
                  <a:pt x="12252" y="2990"/>
                  <a:pt x="11994" y="2703"/>
                  <a:pt x="11695" y="2455"/>
                </a:cubicBezTo>
                <a:cubicBezTo>
                  <a:pt x="11481" y="2278"/>
                  <a:pt x="11260" y="2108"/>
                  <a:pt x="11037" y="1939"/>
                </a:cubicBezTo>
                <a:cubicBezTo>
                  <a:pt x="10978" y="1892"/>
                  <a:pt x="11015" y="1861"/>
                  <a:pt x="11035" y="1825"/>
                </a:cubicBezTo>
                <a:cubicBezTo>
                  <a:pt x="11144" y="1636"/>
                  <a:pt x="11254" y="1448"/>
                  <a:pt x="11362" y="1259"/>
                </a:cubicBezTo>
                <a:cubicBezTo>
                  <a:pt x="11370" y="1246"/>
                  <a:pt x="11374" y="1231"/>
                  <a:pt x="11387" y="1206"/>
                </a:cubicBezTo>
                <a:cubicBezTo>
                  <a:pt x="11138" y="1061"/>
                  <a:pt x="10886" y="916"/>
                  <a:pt x="10630" y="768"/>
                </a:cubicBezTo>
                <a:cubicBezTo>
                  <a:pt x="10493" y="1003"/>
                  <a:pt x="10360" y="1233"/>
                  <a:pt x="10224" y="1466"/>
                </a:cubicBezTo>
                <a:cubicBezTo>
                  <a:pt x="9762" y="1231"/>
                  <a:pt x="9278" y="1070"/>
                  <a:pt x="8780" y="959"/>
                </a:cubicBezTo>
                <a:cubicBezTo>
                  <a:pt x="8544" y="906"/>
                  <a:pt x="8304" y="878"/>
                  <a:pt x="8065" y="841"/>
                </a:cubicBezTo>
                <a:cubicBezTo>
                  <a:pt x="8011" y="834"/>
                  <a:pt x="7957" y="824"/>
                  <a:pt x="7904" y="824"/>
                </a:cubicBezTo>
                <a:cubicBezTo>
                  <a:pt x="7894" y="824"/>
                  <a:pt x="7885" y="825"/>
                  <a:pt x="7876" y="825"/>
                </a:cubicBezTo>
                <a:cubicBezTo>
                  <a:pt x="7874" y="825"/>
                  <a:pt x="7871" y="825"/>
                  <a:pt x="7869" y="825"/>
                </a:cubicBezTo>
                <a:cubicBezTo>
                  <a:pt x="7802" y="825"/>
                  <a:pt x="7779" y="803"/>
                  <a:pt x="7781" y="732"/>
                </a:cubicBezTo>
                <a:cubicBezTo>
                  <a:pt x="7783" y="488"/>
                  <a:pt x="7782" y="244"/>
                  <a:pt x="778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1585988" y="3491919"/>
            <a:ext cx="458110" cy="389812"/>
          </a:xfrm>
          <a:custGeom>
            <a:rect b="b" l="l" r="r" t="t"/>
            <a:pathLst>
              <a:path extrusionOk="0" h="12471" w="14656">
                <a:moveTo>
                  <a:pt x="7334" y="2678"/>
                </a:moveTo>
                <a:cubicBezTo>
                  <a:pt x="7134" y="2678"/>
                  <a:pt x="6931" y="2736"/>
                  <a:pt x="6729" y="2852"/>
                </a:cubicBezTo>
                <a:cubicBezTo>
                  <a:pt x="6371" y="3057"/>
                  <a:pt x="6173" y="3377"/>
                  <a:pt x="6169" y="3794"/>
                </a:cubicBezTo>
                <a:cubicBezTo>
                  <a:pt x="6160" y="4219"/>
                  <a:pt x="6166" y="4646"/>
                  <a:pt x="6166" y="5072"/>
                </a:cubicBezTo>
                <a:lnTo>
                  <a:pt x="6166" y="5174"/>
                </a:lnTo>
                <a:lnTo>
                  <a:pt x="8490" y="5174"/>
                </a:lnTo>
                <a:cubicBezTo>
                  <a:pt x="8490" y="5056"/>
                  <a:pt x="8493" y="4948"/>
                  <a:pt x="8490" y="4838"/>
                </a:cubicBezTo>
                <a:cubicBezTo>
                  <a:pt x="8486" y="4450"/>
                  <a:pt x="8490" y="4061"/>
                  <a:pt x="8469" y="3673"/>
                </a:cubicBezTo>
                <a:cubicBezTo>
                  <a:pt x="8449" y="3350"/>
                  <a:pt x="8272" y="3095"/>
                  <a:pt x="8019" y="2915"/>
                </a:cubicBezTo>
                <a:cubicBezTo>
                  <a:pt x="7798" y="2757"/>
                  <a:pt x="7568" y="2678"/>
                  <a:pt x="7334" y="2678"/>
                </a:cubicBezTo>
                <a:close/>
                <a:moveTo>
                  <a:pt x="7740" y="6024"/>
                </a:moveTo>
                <a:lnTo>
                  <a:pt x="7740" y="6891"/>
                </a:lnTo>
                <a:lnTo>
                  <a:pt x="6895" y="6891"/>
                </a:lnTo>
                <a:lnTo>
                  <a:pt x="6895" y="6025"/>
                </a:lnTo>
                <a:lnTo>
                  <a:pt x="5312" y="6025"/>
                </a:lnTo>
                <a:lnTo>
                  <a:pt x="5312" y="7825"/>
                </a:lnTo>
                <a:lnTo>
                  <a:pt x="9345" y="7825"/>
                </a:lnTo>
                <a:lnTo>
                  <a:pt x="9345" y="6024"/>
                </a:lnTo>
                <a:close/>
                <a:moveTo>
                  <a:pt x="7322" y="1844"/>
                </a:moveTo>
                <a:cubicBezTo>
                  <a:pt x="7570" y="1844"/>
                  <a:pt x="7814" y="1894"/>
                  <a:pt x="8055" y="1987"/>
                </a:cubicBezTo>
                <a:cubicBezTo>
                  <a:pt x="8326" y="2092"/>
                  <a:pt x="8561" y="2251"/>
                  <a:pt x="8760" y="2458"/>
                </a:cubicBezTo>
                <a:cubicBezTo>
                  <a:pt x="9044" y="2755"/>
                  <a:pt x="9231" y="3106"/>
                  <a:pt x="9295" y="3513"/>
                </a:cubicBezTo>
                <a:cubicBezTo>
                  <a:pt x="9319" y="3663"/>
                  <a:pt x="9330" y="3812"/>
                  <a:pt x="9332" y="3963"/>
                </a:cubicBezTo>
                <a:cubicBezTo>
                  <a:pt x="9338" y="4331"/>
                  <a:pt x="9333" y="4700"/>
                  <a:pt x="9333" y="5069"/>
                </a:cubicBezTo>
                <a:lnTo>
                  <a:pt x="9333" y="5176"/>
                </a:lnTo>
                <a:lnTo>
                  <a:pt x="10188" y="5176"/>
                </a:lnTo>
                <a:lnTo>
                  <a:pt x="10188" y="8664"/>
                </a:lnTo>
                <a:lnTo>
                  <a:pt x="4471" y="8664"/>
                </a:lnTo>
                <a:lnTo>
                  <a:pt x="4471" y="5181"/>
                </a:lnTo>
                <a:lnTo>
                  <a:pt x="5326" y="5181"/>
                </a:lnTo>
                <a:lnTo>
                  <a:pt x="5326" y="5074"/>
                </a:lnTo>
                <a:cubicBezTo>
                  <a:pt x="5326" y="4647"/>
                  <a:pt x="5323" y="4221"/>
                  <a:pt x="5326" y="3794"/>
                </a:cubicBezTo>
                <a:cubicBezTo>
                  <a:pt x="5329" y="3364"/>
                  <a:pt x="5473" y="2978"/>
                  <a:pt x="5732" y="2640"/>
                </a:cubicBezTo>
                <a:cubicBezTo>
                  <a:pt x="6031" y="2250"/>
                  <a:pt x="6427" y="1999"/>
                  <a:pt x="6906" y="1891"/>
                </a:cubicBezTo>
                <a:cubicBezTo>
                  <a:pt x="7046" y="1859"/>
                  <a:pt x="7184" y="1844"/>
                  <a:pt x="7322" y="1844"/>
                </a:cubicBezTo>
                <a:close/>
                <a:moveTo>
                  <a:pt x="1" y="0"/>
                </a:moveTo>
                <a:lnTo>
                  <a:pt x="1" y="7829"/>
                </a:lnTo>
                <a:lnTo>
                  <a:pt x="3344" y="7829"/>
                </a:lnTo>
                <a:lnTo>
                  <a:pt x="3344" y="8670"/>
                </a:lnTo>
                <a:lnTo>
                  <a:pt x="1" y="8670"/>
                </a:lnTo>
                <a:lnTo>
                  <a:pt x="1" y="10644"/>
                </a:lnTo>
                <a:lnTo>
                  <a:pt x="4753" y="10644"/>
                </a:lnTo>
                <a:cubicBezTo>
                  <a:pt x="4752" y="10965"/>
                  <a:pt x="4752" y="11277"/>
                  <a:pt x="4752" y="11595"/>
                </a:cubicBezTo>
                <a:lnTo>
                  <a:pt x="3959" y="11595"/>
                </a:lnTo>
                <a:lnTo>
                  <a:pt x="3959" y="12470"/>
                </a:lnTo>
                <a:lnTo>
                  <a:pt x="10680" y="12470"/>
                </a:lnTo>
                <a:lnTo>
                  <a:pt x="10680" y="11600"/>
                </a:lnTo>
                <a:lnTo>
                  <a:pt x="9906" y="11600"/>
                </a:lnTo>
                <a:lnTo>
                  <a:pt x="9906" y="10650"/>
                </a:lnTo>
                <a:lnTo>
                  <a:pt x="14653" y="10650"/>
                </a:lnTo>
                <a:lnTo>
                  <a:pt x="14653" y="8675"/>
                </a:lnTo>
                <a:lnTo>
                  <a:pt x="11318" y="8675"/>
                </a:lnTo>
                <a:lnTo>
                  <a:pt x="11318" y="7832"/>
                </a:lnTo>
                <a:lnTo>
                  <a:pt x="14656" y="7832"/>
                </a:lnTo>
                <a:lnTo>
                  <a:pt x="1465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798269" y="3458474"/>
            <a:ext cx="458110" cy="456234"/>
          </a:xfrm>
          <a:custGeom>
            <a:rect b="b" l="l" r="r" t="t"/>
            <a:pathLst>
              <a:path extrusionOk="0" h="14596" w="14656">
                <a:moveTo>
                  <a:pt x="7335" y="0"/>
                </a:moveTo>
                <a:cubicBezTo>
                  <a:pt x="7135" y="0"/>
                  <a:pt x="6934" y="31"/>
                  <a:pt x="6736" y="52"/>
                </a:cubicBezTo>
                <a:cubicBezTo>
                  <a:pt x="6355" y="94"/>
                  <a:pt x="5996" y="211"/>
                  <a:pt x="5652" y="374"/>
                </a:cubicBezTo>
                <a:cubicBezTo>
                  <a:pt x="5155" y="610"/>
                  <a:pt x="4721" y="931"/>
                  <a:pt x="4360" y="1350"/>
                </a:cubicBezTo>
                <a:cubicBezTo>
                  <a:pt x="4149" y="1593"/>
                  <a:pt x="3962" y="1853"/>
                  <a:pt x="3823" y="2143"/>
                </a:cubicBezTo>
                <a:cubicBezTo>
                  <a:pt x="3616" y="2578"/>
                  <a:pt x="3420" y="3015"/>
                  <a:pt x="3219" y="3453"/>
                </a:cubicBezTo>
                <a:cubicBezTo>
                  <a:pt x="3075" y="3765"/>
                  <a:pt x="2932" y="4076"/>
                  <a:pt x="2788" y="4390"/>
                </a:cubicBezTo>
                <a:cubicBezTo>
                  <a:pt x="2757" y="4457"/>
                  <a:pt x="2731" y="4529"/>
                  <a:pt x="2701" y="4596"/>
                </a:cubicBezTo>
                <a:cubicBezTo>
                  <a:pt x="4297" y="4141"/>
                  <a:pt x="5892" y="3914"/>
                  <a:pt x="7489" y="3914"/>
                </a:cubicBezTo>
                <a:cubicBezTo>
                  <a:pt x="8959" y="3914"/>
                  <a:pt x="10431" y="4106"/>
                  <a:pt x="11908" y="4486"/>
                </a:cubicBezTo>
                <a:cubicBezTo>
                  <a:pt x="11835" y="4318"/>
                  <a:pt x="11758" y="4149"/>
                  <a:pt x="11682" y="3981"/>
                </a:cubicBezTo>
                <a:cubicBezTo>
                  <a:pt x="11566" y="3729"/>
                  <a:pt x="11449" y="3477"/>
                  <a:pt x="11332" y="3225"/>
                </a:cubicBezTo>
                <a:cubicBezTo>
                  <a:pt x="11133" y="2798"/>
                  <a:pt x="10944" y="2363"/>
                  <a:pt x="10724" y="1948"/>
                </a:cubicBezTo>
                <a:cubicBezTo>
                  <a:pt x="10524" y="1567"/>
                  <a:pt x="10240" y="1248"/>
                  <a:pt x="9912" y="966"/>
                </a:cubicBezTo>
                <a:cubicBezTo>
                  <a:pt x="9607" y="702"/>
                  <a:pt x="9270" y="490"/>
                  <a:pt x="8899" y="326"/>
                </a:cubicBezTo>
                <a:cubicBezTo>
                  <a:pt x="8414" y="112"/>
                  <a:pt x="7901" y="11"/>
                  <a:pt x="7374" y="0"/>
                </a:cubicBezTo>
                <a:cubicBezTo>
                  <a:pt x="7361" y="0"/>
                  <a:pt x="7348" y="0"/>
                  <a:pt x="7335" y="0"/>
                </a:cubicBezTo>
                <a:close/>
                <a:moveTo>
                  <a:pt x="7799" y="4754"/>
                </a:moveTo>
                <a:cubicBezTo>
                  <a:pt x="7537" y="4754"/>
                  <a:pt x="7276" y="4764"/>
                  <a:pt x="7016" y="4772"/>
                </a:cubicBezTo>
                <a:cubicBezTo>
                  <a:pt x="6714" y="4781"/>
                  <a:pt x="6412" y="4794"/>
                  <a:pt x="6109" y="4809"/>
                </a:cubicBezTo>
                <a:cubicBezTo>
                  <a:pt x="5965" y="4816"/>
                  <a:pt x="5822" y="4829"/>
                  <a:pt x="5676" y="4845"/>
                </a:cubicBezTo>
                <a:cubicBezTo>
                  <a:pt x="5496" y="4866"/>
                  <a:pt x="5314" y="4895"/>
                  <a:pt x="5133" y="4916"/>
                </a:cubicBezTo>
                <a:cubicBezTo>
                  <a:pt x="5038" y="4926"/>
                  <a:pt x="5014" y="4947"/>
                  <a:pt x="5032" y="5040"/>
                </a:cubicBezTo>
                <a:cubicBezTo>
                  <a:pt x="5146" y="5621"/>
                  <a:pt x="5419" y="6112"/>
                  <a:pt x="5889" y="6474"/>
                </a:cubicBezTo>
                <a:cubicBezTo>
                  <a:pt x="6319" y="6805"/>
                  <a:pt x="6792" y="6970"/>
                  <a:pt x="7302" y="6970"/>
                </a:cubicBezTo>
                <a:cubicBezTo>
                  <a:pt x="7478" y="6970"/>
                  <a:pt x="7657" y="6951"/>
                  <a:pt x="7841" y="6912"/>
                </a:cubicBezTo>
                <a:cubicBezTo>
                  <a:pt x="8241" y="6825"/>
                  <a:pt x="8593" y="6642"/>
                  <a:pt x="8896" y="6368"/>
                </a:cubicBezTo>
                <a:cubicBezTo>
                  <a:pt x="9230" y="6062"/>
                  <a:pt x="9462" y="5688"/>
                  <a:pt x="9579" y="5248"/>
                </a:cubicBezTo>
                <a:cubicBezTo>
                  <a:pt x="9610" y="5131"/>
                  <a:pt x="9629" y="5011"/>
                  <a:pt x="9655" y="4882"/>
                </a:cubicBezTo>
                <a:cubicBezTo>
                  <a:pt x="9324" y="4850"/>
                  <a:pt x="9018" y="4815"/>
                  <a:pt x="8709" y="4791"/>
                </a:cubicBezTo>
                <a:cubicBezTo>
                  <a:pt x="8438" y="4771"/>
                  <a:pt x="8165" y="4757"/>
                  <a:pt x="7894" y="4755"/>
                </a:cubicBezTo>
                <a:cubicBezTo>
                  <a:pt x="7862" y="4754"/>
                  <a:pt x="7831" y="4754"/>
                  <a:pt x="7799" y="4754"/>
                </a:cubicBezTo>
                <a:close/>
                <a:moveTo>
                  <a:pt x="10476" y="5021"/>
                </a:moveTo>
                <a:cubicBezTo>
                  <a:pt x="10363" y="5764"/>
                  <a:pt x="10070" y="6393"/>
                  <a:pt x="9506" y="6932"/>
                </a:cubicBezTo>
                <a:cubicBezTo>
                  <a:pt x="8959" y="7454"/>
                  <a:pt x="8310" y="7740"/>
                  <a:pt x="7564" y="7804"/>
                </a:cubicBezTo>
                <a:cubicBezTo>
                  <a:pt x="7476" y="7812"/>
                  <a:pt x="7388" y="7816"/>
                  <a:pt x="7300" y="7816"/>
                </a:cubicBezTo>
                <a:cubicBezTo>
                  <a:pt x="6857" y="7816"/>
                  <a:pt x="6427" y="7719"/>
                  <a:pt x="6021" y="7526"/>
                </a:cubicBezTo>
                <a:cubicBezTo>
                  <a:pt x="4991" y="7031"/>
                  <a:pt x="4387" y="6203"/>
                  <a:pt x="4185" y="5078"/>
                </a:cubicBezTo>
                <a:cubicBezTo>
                  <a:pt x="4149" y="5089"/>
                  <a:pt x="4126" y="5096"/>
                  <a:pt x="4104" y="5102"/>
                </a:cubicBezTo>
                <a:cubicBezTo>
                  <a:pt x="3688" y="5218"/>
                  <a:pt x="3272" y="5333"/>
                  <a:pt x="2855" y="5446"/>
                </a:cubicBezTo>
                <a:cubicBezTo>
                  <a:pt x="2797" y="5462"/>
                  <a:pt x="2792" y="5490"/>
                  <a:pt x="2806" y="5537"/>
                </a:cubicBezTo>
                <a:cubicBezTo>
                  <a:pt x="2839" y="5638"/>
                  <a:pt x="2870" y="5738"/>
                  <a:pt x="2902" y="5836"/>
                </a:cubicBezTo>
                <a:cubicBezTo>
                  <a:pt x="2970" y="6047"/>
                  <a:pt x="3037" y="6258"/>
                  <a:pt x="3103" y="6465"/>
                </a:cubicBezTo>
                <a:cubicBezTo>
                  <a:pt x="3006" y="6487"/>
                  <a:pt x="2917" y="6509"/>
                  <a:pt x="2826" y="6529"/>
                </a:cubicBezTo>
                <a:cubicBezTo>
                  <a:pt x="2567" y="6591"/>
                  <a:pt x="2304" y="6652"/>
                  <a:pt x="2045" y="6714"/>
                </a:cubicBezTo>
                <a:cubicBezTo>
                  <a:pt x="2027" y="6718"/>
                  <a:pt x="2011" y="6736"/>
                  <a:pt x="2002" y="6752"/>
                </a:cubicBezTo>
                <a:cubicBezTo>
                  <a:pt x="1806" y="7111"/>
                  <a:pt x="1610" y="7470"/>
                  <a:pt x="1416" y="7832"/>
                </a:cubicBezTo>
                <a:cubicBezTo>
                  <a:pt x="1284" y="8075"/>
                  <a:pt x="1154" y="8323"/>
                  <a:pt x="1022" y="8566"/>
                </a:cubicBezTo>
                <a:cubicBezTo>
                  <a:pt x="757" y="9057"/>
                  <a:pt x="487" y="9548"/>
                  <a:pt x="220" y="10039"/>
                </a:cubicBezTo>
                <a:cubicBezTo>
                  <a:pt x="149" y="10170"/>
                  <a:pt x="74" y="10297"/>
                  <a:pt x="0" y="10426"/>
                </a:cubicBezTo>
                <a:lnTo>
                  <a:pt x="0" y="12731"/>
                </a:lnTo>
                <a:lnTo>
                  <a:pt x="2438" y="12731"/>
                </a:lnTo>
                <a:cubicBezTo>
                  <a:pt x="2438" y="11449"/>
                  <a:pt x="2438" y="10180"/>
                  <a:pt x="2435" y="8908"/>
                </a:cubicBezTo>
                <a:lnTo>
                  <a:pt x="12223" y="8908"/>
                </a:lnTo>
                <a:lnTo>
                  <a:pt x="12223" y="12723"/>
                </a:lnTo>
                <a:lnTo>
                  <a:pt x="14650" y="12723"/>
                </a:lnTo>
                <a:cubicBezTo>
                  <a:pt x="14651" y="12708"/>
                  <a:pt x="14653" y="12699"/>
                  <a:pt x="14653" y="12689"/>
                </a:cubicBezTo>
                <a:cubicBezTo>
                  <a:pt x="14656" y="11947"/>
                  <a:pt x="14656" y="11207"/>
                  <a:pt x="14653" y="10466"/>
                </a:cubicBezTo>
                <a:cubicBezTo>
                  <a:pt x="14653" y="10432"/>
                  <a:pt x="14641" y="10395"/>
                  <a:pt x="14624" y="10365"/>
                </a:cubicBezTo>
                <a:cubicBezTo>
                  <a:pt x="14451" y="10042"/>
                  <a:pt x="14272" y="9720"/>
                  <a:pt x="14096" y="9397"/>
                </a:cubicBezTo>
                <a:lnTo>
                  <a:pt x="13558" y="8414"/>
                </a:lnTo>
                <a:cubicBezTo>
                  <a:pt x="13259" y="7864"/>
                  <a:pt x="12960" y="7316"/>
                  <a:pt x="12660" y="6768"/>
                </a:cubicBezTo>
                <a:cubicBezTo>
                  <a:pt x="12642" y="6736"/>
                  <a:pt x="12601" y="6702"/>
                  <a:pt x="12564" y="6693"/>
                </a:cubicBezTo>
                <a:cubicBezTo>
                  <a:pt x="12233" y="6614"/>
                  <a:pt x="11898" y="6541"/>
                  <a:pt x="11553" y="6465"/>
                </a:cubicBezTo>
                <a:cubicBezTo>
                  <a:pt x="11670" y="6100"/>
                  <a:pt x="11785" y="5745"/>
                  <a:pt x="11901" y="5380"/>
                </a:cubicBezTo>
                <a:cubicBezTo>
                  <a:pt x="11429" y="5222"/>
                  <a:pt x="10958" y="5102"/>
                  <a:pt x="10476" y="5021"/>
                </a:cubicBezTo>
                <a:close/>
                <a:moveTo>
                  <a:pt x="7333" y="11585"/>
                </a:moveTo>
                <a:cubicBezTo>
                  <a:pt x="7526" y="11779"/>
                  <a:pt x="7721" y="11975"/>
                  <a:pt x="7914" y="12167"/>
                </a:cubicBezTo>
                <a:lnTo>
                  <a:pt x="7324" y="12758"/>
                </a:lnTo>
                <a:lnTo>
                  <a:pt x="6742" y="12175"/>
                </a:lnTo>
                <a:cubicBezTo>
                  <a:pt x="6940" y="11977"/>
                  <a:pt x="7135" y="11782"/>
                  <a:pt x="7333" y="11585"/>
                </a:cubicBezTo>
                <a:close/>
                <a:moveTo>
                  <a:pt x="3279" y="9756"/>
                </a:moveTo>
                <a:lnTo>
                  <a:pt x="3279" y="14596"/>
                </a:lnTo>
                <a:lnTo>
                  <a:pt x="11392" y="14596"/>
                </a:lnTo>
                <a:lnTo>
                  <a:pt x="11392" y="975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7887715" y="3457786"/>
            <a:ext cx="458110" cy="456828"/>
          </a:xfrm>
          <a:custGeom>
            <a:rect b="b" l="l" r="r" t="t"/>
            <a:pathLst>
              <a:path extrusionOk="0" h="14615" w="14656">
                <a:moveTo>
                  <a:pt x="2" y="0"/>
                </a:moveTo>
                <a:lnTo>
                  <a:pt x="2" y="1372"/>
                </a:lnTo>
                <a:lnTo>
                  <a:pt x="14656" y="1372"/>
                </a:lnTo>
                <a:lnTo>
                  <a:pt x="14656" y="0"/>
                </a:lnTo>
                <a:close/>
                <a:moveTo>
                  <a:pt x="7322" y="4326"/>
                </a:moveTo>
                <a:cubicBezTo>
                  <a:pt x="7282" y="4326"/>
                  <a:pt x="7240" y="4334"/>
                  <a:pt x="7195" y="4353"/>
                </a:cubicBezTo>
                <a:cubicBezTo>
                  <a:pt x="6644" y="4586"/>
                  <a:pt x="6087" y="4800"/>
                  <a:pt x="5531" y="5026"/>
                </a:cubicBezTo>
                <a:cubicBezTo>
                  <a:pt x="5505" y="5034"/>
                  <a:pt x="5482" y="5073"/>
                  <a:pt x="5476" y="5102"/>
                </a:cubicBezTo>
                <a:cubicBezTo>
                  <a:pt x="5468" y="5155"/>
                  <a:pt x="5474" y="5210"/>
                  <a:pt x="5474" y="5268"/>
                </a:cubicBezTo>
                <a:lnTo>
                  <a:pt x="9208" y="5268"/>
                </a:lnTo>
                <a:cubicBezTo>
                  <a:pt x="9208" y="5213"/>
                  <a:pt x="9205" y="5165"/>
                  <a:pt x="9208" y="5118"/>
                </a:cubicBezTo>
                <a:cubicBezTo>
                  <a:pt x="9210" y="5073"/>
                  <a:pt x="9197" y="5049"/>
                  <a:pt x="9145" y="5029"/>
                </a:cubicBezTo>
                <a:cubicBezTo>
                  <a:pt x="8607" y="4816"/>
                  <a:pt x="8073" y="4598"/>
                  <a:pt x="7538" y="4382"/>
                </a:cubicBezTo>
                <a:cubicBezTo>
                  <a:pt x="7466" y="4354"/>
                  <a:pt x="7398" y="4326"/>
                  <a:pt x="7322" y="4326"/>
                </a:cubicBezTo>
                <a:close/>
                <a:moveTo>
                  <a:pt x="6230" y="6118"/>
                </a:moveTo>
                <a:lnTo>
                  <a:pt x="6230" y="7697"/>
                </a:lnTo>
                <a:lnTo>
                  <a:pt x="6916" y="7697"/>
                </a:lnTo>
                <a:lnTo>
                  <a:pt x="6916" y="6118"/>
                </a:lnTo>
                <a:close/>
                <a:moveTo>
                  <a:pt x="7769" y="6119"/>
                </a:moveTo>
                <a:lnTo>
                  <a:pt x="7769" y="7700"/>
                </a:lnTo>
                <a:lnTo>
                  <a:pt x="8436" y="7700"/>
                </a:lnTo>
                <a:lnTo>
                  <a:pt x="8436" y="6119"/>
                </a:lnTo>
                <a:close/>
                <a:moveTo>
                  <a:pt x="7337" y="3410"/>
                </a:moveTo>
                <a:cubicBezTo>
                  <a:pt x="7347" y="3410"/>
                  <a:pt x="7356" y="3412"/>
                  <a:pt x="7363" y="3415"/>
                </a:cubicBezTo>
                <a:cubicBezTo>
                  <a:pt x="7889" y="3623"/>
                  <a:pt x="8414" y="3834"/>
                  <a:pt x="8940" y="4044"/>
                </a:cubicBezTo>
                <a:cubicBezTo>
                  <a:pt x="9289" y="4183"/>
                  <a:pt x="9638" y="4322"/>
                  <a:pt x="9985" y="4464"/>
                </a:cubicBezTo>
                <a:cubicBezTo>
                  <a:pt x="10010" y="4476"/>
                  <a:pt x="10047" y="4508"/>
                  <a:pt x="10047" y="4532"/>
                </a:cubicBezTo>
                <a:cubicBezTo>
                  <a:pt x="10051" y="5055"/>
                  <a:pt x="10048" y="5575"/>
                  <a:pt x="10048" y="6106"/>
                </a:cubicBezTo>
                <a:lnTo>
                  <a:pt x="9286" y="6106"/>
                </a:lnTo>
                <a:lnTo>
                  <a:pt x="9286" y="7700"/>
                </a:lnTo>
                <a:lnTo>
                  <a:pt x="10061" y="7700"/>
                </a:lnTo>
                <a:lnTo>
                  <a:pt x="10061" y="8544"/>
                </a:lnTo>
                <a:lnTo>
                  <a:pt x="9946" y="8544"/>
                </a:lnTo>
                <a:cubicBezTo>
                  <a:pt x="9532" y="8544"/>
                  <a:pt x="9118" y="8545"/>
                  <a:pt x="8705" y="8545"/>
                </a:cubicBezTo>
                <a:cubicBezTo>
                  <a:pt x="8188" y="8545"/>
                  <a:pt x="7671" y="8544"/>
                  <a:pt x="7154" y="8540"/>
                </a:cubicBezTo>
                <a:cubicBezTo>
                  <a:pt x="7152" y="8540"/>
                  <a:pt x="7150" y="8540"/>
                  <a:pt x="7149" y="8540"/>
                </a:cubicBezTo>
                <a:cubicBezTo>
                  <a:pt x="6909" y="8540"/>
                  <a:pt x="6723" y="8641"/>
                  <a:pt x="6557" y="8789"/>
                </a:cubicBezTo>
                <a:cubicBezTo>
                  <a:pt x="6288" y="9031"/>
                  <a:pt x="6162" y="9342"/>
                  <a:pt x="6169" y="9704"/>
                </a:cubicBezTo>
                <a:cubicBezTo>
                  <a:pt x="6172" y="9850"/>
                  <a:pt x="6169" y="9995"/>
                  <a:pt x="6169" y="10148"/>
                </a:cubicBezTo>
                <a:lnTo>
                  <a:pt x="5334" y="10148"/>
                </a:lnTo>
                <a:cubicBezTo>
                  <a:pt x="5297" y="9586"/>
                  <a:pt x="5329" y="9043"/>
                  <a:pt x="5672" y="8547"/>
                </a:cubicBezTo>
                <a:lnTo>
                  <a:pt x="4601" y="8547"/>
                </a:lnTo>
                <a:cubicBezTo>
                  <a:pt x="4602" y="8267"/>
                  <a:pt x="4602" y="7990"/>
                  <a:pt x="4602" y="7705"/>
                </a:cubicBezTo>
                <a:lnTo>
                  <a:pt x="5377" y="7705"/>
                </a:lnTo>
                <a:lnTo>
                  <a:pt x="5377" y="6115"/>
                </a:lnTo>
                <a:lnTo>
                  <a:pt x="4637" y="6115"/>
                </a:lnTo>
                <a:cubicBezTo>
                  <a:pt x="4636" y="6078"/>
                  <a:pt x="4632" y="6053"/>
                  <a:pt x="4632" y="6025"/>
                </a:cubicBezTo>
                <a:lnTo>
                  <a:pt x="4632" y="4561"/>
                </a:lnTo>
                <a:cubicBezTo>
                  <a:pt x="4632" y="4510"/>
                  <a:pt x="4637" y="4479"/>
                  <a:pt x="4699" y="4456"/>
                </a:cubicBezTo>
                <a:cubicBezTo>
                  <a:pt x="5401" y="4180"/>
                  <a:pt x="6101" y="3899"/>
                  <a:pt x="6801" y="3619"/>
                </a:cubicBezTo>
                <a:cubicBezTo>
                  <a:pt x="6963" y="3553"/>
                  <a:pt x="7127" y="3484"/>
                  <a:pt x="7290" y="3421"/>
                </a:cubicBezTo>
                <a:cubicBezTo>
                  <a:pt x="7304" y="3415"/>
                  <a:pt x="7321" y="3410"/>
                  <a:pt x="7337" y="3410"/>
                </a:cubicBezTo>
                <a:close/>
                <a:moveTo>
                  <a:pt x="8470" y="10178"/>
                </a:moveTo>
                <a:lnTo>
                  <a:pt x="8470" y="11086"/>
                </a:lnTo>
                <a:lnTo>
                  <a:pt x="6194" y="11086"/>
                </a:lnTo>
                <a:lnTo>
                  <a:pt x="6194" y="10178"/>
                </a:lnTo>
                <a:close/>
                <a:moveTo>
                  <a:pt x="7757" y="12303"/>
                </a:moveTo>
                <a:lnTo>
                  <a:pt x="7757" y="13426"/>
                </a:lnTo>
                <a:lnTo>
                  <a:pt x="6927" y="13426"/>
                </a:lnTo>
                <a:lnTo>
                  <a:pt x="6927" y="12303"/>
                </a:lnTo>
                <a:close/>
                <a:moveTo>
                  <a:pt x="0" y="2213"/>
                </a:moveTo>
                <a:cubicBezTo>
                  <a:pt x="2" y="4867"/>
                  <a:pt x="2" y="7521"/>
                  <a:pt x="2" y="10174"/>
                </a:cubicBezTo>
                <a:lnTo>
                  <a:pt x="5304" y="10174"/>
                </a:lnTo>
                <a:lnTo>
                  <a:pt x="5304" y="11087"/>
                </a:lnTo>
                <a:lnTo>
                  <a:pt x="4456" y="11087"/>
                </a:lnTo>
                <a:lnTo>
                  <a:pt x="4456" y="14615"/>
                </a:lnTo>
                <a:lnTo>
                  <a:pt x="10209" y="14615"/>
                </a:lnTo>
                <a:lnTo>
                  <a:pt x="10209" y="11093"/>
                </a:lnTo>
                <a:lnTo>
                  <a:pt x="9359" y="11093"/>
                </a:lnTo>
                <a:lnTo>
                  <a:pt x="9359" y="10177"/>
                </a:lnTo>
                <a:lnTo>
                  <a:pt x="14654" y="10177"/>
                </a:lnTo>
                <a:lnTo>
                  <a:pt x="14654" y="221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2"/>
          <p:cNvSpPr/>
          <p:nvPr/>
        </p:nvSpPr>
        <p:spPr>
          <a:xfrm>
            <a:off x="4826326" y="2079821"/>
            <a:ext cx="326516" cy="457860"/>
          </a:xfrm>
          <a:custGeom>
            <a:rect b="b" l="l" r="r" t="t"/>
            <a:pathLst>
              <a:path extrusionOk="0" h="14648" w="10446">
                <a:moveTo>
                  <a:pt x="4502" y="2762"/>
                </a:moveTo>
                <a:lnTo>
                  <a:pt x="4502" y="3591"/>
                </a:lnTo>
                <a:lnTo>
                  <a:pt x="3673" y="3591"/>
                </a:lnTo>
                <a:lnTo>
                  <a:pt x="3673" y="2762"/>
                </a:lnTo>
                <a:close/>
                <a:moveTo>
                  <a:pt x="2801" y="2763"/>
                </a:moveTo>
                <a:lnTo>
                  <a:pt x="2801" y="3594"/>
                </a:lnTo>
                <a:lnTo>
                  <a:pt x="1971" y="3594"/>
                </a:lnTo>
                <a:lnTo>
                  <a:pt x="1971" y="2763"/>
                </a:lnTo>
                <a:close/>
                <a:moveTo>
                  <a:pt x="6201" y="2766"/>
                </a:moveTo>
                <a:lnTo>
                  <a:pt x="6201" y="3596"/>
                </a:lnTo>
                <a:lnTo>
                  <a:pt x="5390" y="3596"/>
                </a:lnTo>
                <a:lnTo>
                  <a:pt x="5390" y="2766"/>
                </a:lnTo>
                <a:close/>
                <a:moveTo>
                  <a:pt x="6204" y="4466"/>
                </a:moveTo>
                <a:lnTo>
                  <a:pt x="6204" y="5297"/>
                </a:lnTo>
                <a:lnTo>
                  <a:pt x="1976" y="5297"/>
                </a:lnTo>
                <a:lnTo>
                  <a:pt x="1976" y="4466"/>
                </a:lnTo>
                <a:close/>
                <a:moveTo>
                  <a:pt x="5289" y="6184"/>
                </a:moveTo>
                <a:lnTo>
                  <a:pt x="5289" y="7013"/>
                </a:lnTo>
                <a:lnTo>
                  <a:pt x="4460" y="7013"/>
                </a:lnTo>
                <a:lnTo>
                  <a:pt x="4460" y="6184"/>
                </a:lnTo>
                <a:close/>
                <a:moveTo>
                  <a:pt x="3770" y="6182"/>
                </a:moveTo>
                <a:lnTo>
                  <a:pt x="3770" y="7016"/>
                </a:lnTo>
                <a:lnTo>
                  <a:pt x="2944" y="7016"/>
                </a:lnTo>
                <a:lnTo>
                  <a:pt x="2944" y="6182"/>
                </a:lnTo>
                <a:close/>
                <a:moveTo>
                  <a:pt x="8465" y="9293"/>
                </a:moveTo>
                <a:cubicBezTo>
                  <a:pt x="8727" y="9293"/>
                  <a:pt x="9004" y="9525"/>
                  <a:pt x="8984" y="9843"/>
                </a:cubicBezTo>
                <a:cubicBezTo>
                  <a:pt x="9007" y="10096"/>
                  <a:pt x="8749" y="10373"/>
                  <a:pt x="8461" y="10373"/>
                </a:cubicBezTo>
                <a:cubicBezTo>
                  <a:pt x="8452" y="10373"/>
                  <a:pt x="8443" y="10373"/>
                  <a:pt x="8434" y="10372"/>
                </a:cubicBezTo>
                <a:cubicBezTo>
                  <a:pt x="8118" y="10353"/>
                  <a:pt x="7910" y="10113"/>
                  <a:pt x="7913" y="9828"/>
                </a:cubicBezTo>
                <a:cubicBezTo>
                  <a:pt x="7914" y="9531"/>
                  <a:pt x="8135" y="9304"/>
                  <a:pt x="8455" y="9294"/>
                </a:cubicBezTo>
                <a:cubicBezTo>
                  <a:pt x="8458" y="9293"/>
                  <a:pt x="8461" y="9293"/>
                  <a:pt x="8465" y="9293"/>
                </a:cubicBezTo>
                <a:close/>
                <a:moveTo>
                  <a:pt x="8460" y="7902"/>
                </a:moveTo>
                <a:cubicBezTo>
                  <a:pt x="8367" y="7902"/>
                  <a:pt x="8274" y="7908"/>
                  <a:pt x="8179" y="7922"/>
                </a:cubicBezTo>
                <a:cubicBezTo>
                  <a:pt x="7929" y="7958"/>
                  <a:pt x="7688" y="8042"/>
                  <a:pt x="7469" y="8174"/>
                </a:cubicBezTo>
                <a:cubicBezTo>
                  <a:pt x="7203" y="8335"/>
                  <a:pt x="6978" y="8537"/>
                  <a:pt x="6821" y="8801"/>
                </a:cubicBezTo>
                <a:cubicBezTo>
                  <a:pt x="6718" y="8974"/>
                  <a:pt x="6639" y="9165"/>
                  <a:pt x="6564" y="9351"/>
                </a:cubicBezTo>
                <a:cubicBezTo>
                  <a:pt x="6537" y="9421"/>
                  <a:pt x="6506" y="9437"/>
                  <a:pt x="6435" y="9437"/>
                </a:cubicBezTo>
                <a:cubicBezTo>
                  <a:pt x="5222" y="9436"/>
                  <a:pt x="4004" y="9436"/>
                  <a:pt x="2791" y="9436"/>
                </a:cubicBezTo>
                <a:lnTo>
                  <a:pt x="2684" y="9436"/>
                </a:lnTo>
                <a:lnTo>
                  <a:pt x="2684" y="10259"/>
                </a:lnTo>
                <a:lnTo>
                  <a:pt x="2796" y="10259"/>
                </a:lnTo>
                <a:cubicBezTo>
                  <a:pt x="3485" y="10259"/>
                  <a:pt x="4174" y="10260"/>
                  <a:pt x="4863" y="10260"/>
                </a:cubicBezTo>
                <a:cubicBezTo>
                  <a:pt x="5380" y="10260"/>
                  <a:pt x="5897" y="10260"/>
                  <a:pt x="6413" y="10258"/>
                </a:cubicBezTo>
                <a:cubicBezTo>
                  <a:pt x="6507" y="10258"/>
                  <a:pt x="6545" y="10281"/>
                  <a:pt x="6578" y="10375"/>
                </a:cubicBezTo>
                <a:cubicBezTo>
                  <a:pt x="6685" y="10699"/>
                  <a:pt x="6844" y="10994"/>
                  <a:pt x="7095" y="11235"/>
                </a:cubicBezTo>
                <a:cubicBezTo>
                  <a:pt x="7480" y="11606"/>
                  <a:pt x="7940" y="11782"/>
                  <a:pt x="8465" y="11795"/>
                </a:cubicBezTo>
                <a:cubicBezTo>
                  <a:pt x="8471" y="11795"/>
                  <a:pt x="8477" y="11795"/>
                  <a:pt x="8484" y="11795"/>
                </a:cubicBezTo>
                <a:cubicBezTo>
                  <a:pt x="8610" y="11795"/>
                  <a:pt x="8739" y="11767"/>
                  <a:pt x="8865" y="11741"/>
                </a:cubicBezTo>
                <a:cubicBezTo>
                  <a:pt x="9451" y="11616"/>
                  <a:pt x="9885" y="11279"/>
                  <a:pt x="10170" y="10758"/>
                </a:cubicBezTo>
                <a:cubicBezTo>
                  <a:pt x="10392" y="10347"/>
                  <a:pt x="10445" y="9905"/>
                  <a:pt x="10354" y="9447"/>
                </a:cubicBezTo>
                <a:cubicBezTo>
                  <a:pt x="10282" y="9099"/>
                  <a:pt x="10123" y="8791"/>
                  <a:pt x="9879" y="8529"/>
                </a:cubicBezTo>
                <a:cubicBezTo>
                  <a:pt x="9686" y="8317"/>
                  <a:pt x="9456" y="8156"/>
                  <a:pt x="9192" y="8048"/>
                </a:cubicBezTo>
                <a:cubicBezTo>
                  <a:pt x="8955" y="7951"/>
                  <a:pt x="8710" y="7902"/>
                  <a:pt x="8460" y="7902"/>
                </a:cubicBezTo>
                <a:close/>
                <a:moveTo>
                  <a:pt x="0" y="1"/>
                </a:moveTo>
                <a:lnTo>
                  <a:pt x="0" y="14647"/>
                </a:lnTo>
                <a:lnTo>
                  <a:pt x="8182" y="14647"/>
                </a:lnTo>
                <a:lnTo>
                  <a:pt x="8182" y="14543"/>
                </a:lnTo>
                <a:cubicBezTo>
                  <a:pt x="8182" y="13938"/>
                  <a:pt x="8179" y="13335"/>
                  <a:pt x="8184" y="12732"/>
                </a:cubicBezTo>
                <a:cubicBezTo>
                  <a:pt x="8184" y="12645"/>
                  <a:pt x="8166" y="12602"/>
                  <a:pt x="8085" y="12602"/>
                </a:cubicBezTo>
                <a:cubicBezTo>
                  <a:pt x="8079" y="12602"/>
                  <a:pt x="8072" y="12602"/>
                  <a:pt x="8065" y="12603"/>
                </a:cubicBezTo>
                <a:cubicBezTo>
                  <a:pt x="8059" y="12603"/>
                  <a:pt x="8053" y="12603"/>
                  <a:pt x="8046" y="12603"/>
                </a:cubicBezTo>
                <a:cubicBezTo>
                  <a:pt x="8002" y="12603"/>
                  <a:pt x="7958" y="12591"/>
                  <a:pt x="7914" y="12581"/>
                </a:cubicBezTo>
                <a:cubicBezTo>
                  <a:pt x="7430" y="12469"/>
                  <a:pt x="6994" y="12264"/>
                  <a:pt x="6617" y="11930"/>
                </a:cubicBezTo>
                <a:cubicBezTo>
                  <a:pt x="6369" y="11713"/>
                  <a:pt x="6172" y="11461"/>
                  <a:pt x="6016" y="11174"/>
                </a:cubicBezTo>
                <a:cubicBezTo>
                  <a:pt x="5989" y="11124"/>
                  <a:pt x="5965" y="11102"/>
                  <a:pt x="5909" y="11102"/>
                </a:cubicBezTo>
                <a:cubicBezTo>
                  <a:pt x="5907" y="11102"/>
                  <a:pt x="5905" y="11102"/>
                  <a:pt x="5903" y="11102"/>
                </a:cubicBezTo>
                <a:cubicBezTo>
                  <a:pt x="5558" y="11105"/>
                  <a:pt x="5213" y="11105"/>
                  <a:pt x="4867" y="11105"/>
                </a:cubicBezTo>
                <a:cubicBezTo>
                  <a:pt x="4637" y="11105"/>
                  <a:pt x="4407" y="11105"/>
                  <a:pt x="4176" y="11105"/>
                </a:cubicBezTo>
                <a:cubicBezTo>
                  <a:pt x="4149" y="11105"/>
                  <a:pt x="4123" y="11106"/>
                  <a:pt x="4086" y="11108"/>
                </a:cubicBezTo>
                <a:lnTo>
                  <a:pt x="4086" y="11517"/>
                </a:lnTo>
                <a:lnTo>
                  <a:pt x="3243" y="11517"/>
                </a:lnTo>
                <a:lnTo>
                  <a:pt x="3243" y="11109"/>
                </a:lnTo>
                <a:lnTo>
                  <a:pt x="2681" y="11109"/>
                </a:lnTo>
                <a:lnTo>
                  <a:pt x="2681" y="11517"/>
                </a:lnTo>
                <a:lnTo>
                  <a:pt x="1845" y="11517"/>
                </a:lnTo>
                <a:lnTo>
                  <a:pt x="1845" y="8594"/>
                </a:lnTo>
                <a:lnTo>
                  <a:pt x="5978" y="8594"/>
                </a:lnTo>
                <a:cubicBezTo>
                  <a:pt x="6098" y="8339"/>
                  <a:pt x="6260" y="8120"/>
                  <a:pt x="6450" y="7925"/>
                </a:cubicBezTo>
                <a:cubicBezTo>
                  <a:pt x="6724" y="7640"/>
                  <a:pt x="7041" y="7413"/>
                  <a:pt x="7410" y="7275"/>
                </a:cubicBezTo>
                <a:cubicBezTo>
                  <a:pt x="7621" y="7196"/>
                  <a:pt x="7842" y="7144"/>
                  <a:pt x="8062" y="7101"/>
                </a:cubicBezTo>
                <a:cubicBezTo>
                  <a:pt x="8153" y="7084"/>
                  <a:pt x="8182" y="7064"/>
                  <a:pt x="8182" y="6972"/>
                </a:cubicBezTo>
                <a:cubicBezTo>
                  <a:pt x="8179" y="4683"/>
                  <a:pt x="8179" y="2397"/>
                  <a:pt x="8179" y="109"/>
                </a:cubicBezTo>
                <a:cubicBezTo>
                  <a:pt x="8182" y="71"/>
                  <a:pt x="8182" y="36"/>
                  <a:pt x="818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5617484" y="2079571"/>
            <a:ext cx="320608" cy="458172"/>
          </a:xfrm>
          <a:custGeom>
            <a:rect b="b" l="l" r="r" t="t"/>
            <a:pathLst>
              <a:path extrusionOk="0" h="14658" w="10257">
                <a:moveTo>
                  <a:pt x="4422" y="8301"/>
                </a:moveTo>
                <a:lnTo>
                  <a:pt x="4422" y="10795"/>
                </a:lnTo>
                <a:lnTo>
                  <a:pt x="5709" y="10795"/>
                </a:lnTo>
                <a:lnTo>
                  <a:pt x="5709" y="8301"/>
                </a:lnTo>
                <a:close/>
                <a:moveTo>
                  <a:pt x="7633" y="6955"/>
                </a:moveTo>
                <a:cubicBezTo>
                  <a:pt x="7520" y="7402"/>
                  <a:pt x="7410" y="7845"/>
                  <a:pt x="7299" y="8292"/>
                </a:cubicBezTo>
                <a:lnTo>
                  <a:pt x="6560" y="8292"/>
                </a:lnTo>
                <a:lnTo>
                  <a:pt x="6560" y="9130"/>
                </a:lnTo>
                <a:lnTo>
                  <a:pt x="7646" y="9130"/>
                </a:lnTo>
                <a:lnTo>
                  <a:pt x="7646" y="9970"/>
                </a:lnTo>
                <a:lnTo>
                  <a:pt x="6559" y="9970"/>
                </a:lnTo>
                <a:lnTo>
                  <a:pt x="6559" y="10793"/>
                </a:lnTo>
                <a:lnTo>
                  <a:pt x="7606" y="10793"/>
                </a:lnTo>
                <a:lnTo>
                  <a:pt x="7606" y="12127"/>
                </a:lnTo>
                <a:lnTo>
                  <a:pt x="6793" y="12127"/>
                </a:lnTo>
                <a:lnTo>
                  <a:pt x="6793" y="11645"/>
                </a:lnTo>
                <a:lnTo>
                  <a:pt x="3356" y="11645"/>
                </a:lnTo>
                <a:lnTo>
                  <a:pt x="3356" y="12127"/>
                </a:lnTo>
                <a:lnTo>
                  <a:pt x="2521" y="12127"/>
                </a:lnTo>
                <a:lnTo>
                  <a:pt x="2521" y="10799"/>
                </a:lnTo>
                <a:lnTo>
                  <a:pt x="3569" y="10799"/>
                </a:lnTo>
                <a:lnTo>
                  <a:pt x="3569" y="9979"/>
                </a:lnTo>
                <a:lnTo>
                  <a:pt x="2502" y="9979"/>
                </a:lnTo>
                <a:lnTo>
                  <a:pt x="2502" y="9136"/>
                </a:lnTo>
                <a:lnTo>
                  <a:pt x="3567" y="9136"/>
                </a:lnTo>
                <a:lnTo>
                  <a:pt x="3567" y="8292"/>
                </a:lnTo>
                <a:cubicBezTo>
                  <a:pt x="3458" y="8292"/>
                  <a:pt x="3347" y="8292"/>
                  <a:pt x="3236" y="8292"/>
                </a:cubicBezTo>
                <a:cubicBezTo>
                  <a:pt x="3181" y="8292"/>
                  <a:pt x="3125" y="8292"/>
                  <a:pt x="3069" y="8292"/>
                </a:cubicBezTo>
                <a:cubicBezTo>
                  <a:pt x="3031" y="8292"/>
                  <a:pt x="2988" y="8297"/>
                  <a:pt x="2948" y="8297"/>
                </a:cubicBezTo>
                <a:cubicBezTo>
                  <a:pt x="2909" y="8297"/>
                  <a:pt x="2874" y="8292"/>
                  <a:pt x="2849" y="8274"/>
                </a:cubicBezTo>
                <a:cubicBezTo>
                  <a:pt x="2804" y="8240"/>
                  <a:pt x="2805" y="8139"/>
                  <a:pt x="2788" y="8068"/>
                </a:cubicBezTo>
                <a:cubicBezTo>
                  <a:pt x="2697" y="7716"/>
                  <a:pt x="2606" y="7364"/>
                  <a:pt x="2517" y="7012"/>
                </a:cubicBezTo>
                <a:cubicBezTo>
                  <a:pt x="2512" y="6998"/>
                  <a:pt x="2517" y="6983"/>
                  <a:pt x="2517" y="6961"/>
                </a:cubicBezTo>
                <a:lnTo>
                  <a:pt x="3368" y="6961"/>
                </a:lnTo>
                <a:cubicBezTo>
                  <a:pt x="3408" y="7122"/>
                  <a:pt x="3449" y="7283"/>
                  <a:pt x="3491" y="7451"/>
                </a:cubicBezTo>
                <a:lnTo>
                  <a:pt x="3582" y="7451"/>
                </a:lnTo>
                <a:cubicBezTo>
                  <a:pt x="4077" y="7451"/>
                  <a:pt x="4572" y="7450"/>
                  <a:pt x="5067" y="7450"/>
                </a:cubicBezTo>
                <a:cubicBezTo>
                  <a:pt x="5562" y="7450"/>
                  <a:pt x="6057" y="7451"/>
                  <a:pt x="6551" y="7452"/>
                </a:cubicBezTo>
                <a:cubicBezTo>
                  <a:pt x="6629" y="7452"/>
                  <a:pt x="6664" y="7432"/>
                  <a:pt x="6679" y="7355"/>
                </a:cubicBezTo>
                <a:cubicBezTo>
                  <a:pt x="6698" y="7244"/>
                  <a:pt x="6727" y="7134"/>
                  <a:pt x="6759" y="7026"/>
                </a:cubicBezTo>
                <a:cubicBezTo>
                  <a:pt x="6767" y="6998"/>
                  <a:pt x="6799" y="6960"/>
                  <a:pt x="6821" y="6960"/>
                </a:cubicBezTo>
                <a:cubicBezTo>
                  <a:pt x="7089" y="6955"/>
                  <a:pt x="7356" y="6955"/>
                  <a:pt x="7633" y="6955"/>
                </a:cubicBezTo>
                <a:close/>
                <a:moveTo>
                  <a:pt x="6168" y="1"/>
                </a:moveTo>
                <a:cubicBezTo>
                  <a:pt x="6071" y="1"/>
                  <a:pt x="5972" y="10"/>
                  <a:pt x="5871" y="28"/>
                </a:cubicBezTo>
                <a:cubicBezTo>
                  <a:pt x="5502" y="92"/>
                  <a:pt x="5193" y="278"/>
                  <a:pt x="4955" y="580"/>
                </a:cubicBezTo>
                <a:cubicBezTo>
                  <a:pt x="4753" y="843"/>
                  <a:pt x="4633" y="1133"/>
                  <a:pt x="4631" y="1464"/>
                </a:cubicBezTo>
                <a:cubicBezTo>
                  <a:pt x="4629" y="2052"/>
                  <a:pt x="4630" y="2642"/>
                  <a:pt x="4630" y="3230"/>
                </a:cubicBezTo>
                <a:lnTo>
                  <a:pt x="4630" y="3335"/>
                </a:lnTo>
                <a:lnTo>
                  <a:pt x="2618" y="3335"/>
                </a:lnTo>
                <a:lnTo>
                  <a:pt x="2618" y="3445"/>
                </a:lnTo>
                <a:cubicBezTo>
                  <a:pt x="2618" y="3992"/>
                  <a:pt x="2618" y="4537"/>
                  <a:pt x="2621" y="5084"/>
                </a:cubicBezTo>
                <a:cubicBezTo>
                  <a:pt x="2628" y="5138"/>
                  <a:pt x="2613" y="5172"/>
                  <a:pt x="2564" y="5200"/>
                </a:cubicBezTo>
                <a:cubicBezTo>
                  <a:pt x="2232" y="5377"/>
                  <a:pt x="1932" y="5600"/>
                  <a:pt x="1656" y="5855"/>
                </a:cubicBezTo>
                <a:cubicBezTo>
                  <a:pt x="1481" y="6016"/>
                  <a:pt x="1325" y="6199"/>
                  <a:pt x="1165" y="6379"/>
                </a:cubicBezTo>
                <a:cubicBezTo>
                  <a:pt x="908" y="6668"/>
                  <a:pt x="697" y="6995"/>
                  <a:pt x="535" y="7344"/>
                </a:cubicBezTo>
                <a:cubicBezTo>
                  <a:pt x="400" y="7637"/>
                  <a:pt x="291" y="7944"/>
                  <a:pt x="189" y="8252"/>
                </a:cubicBezTo>
                <a:cubicBezTo>
                  <a:pt x="78" y="8595"/>
                  <a:pt x="34" y="8954"/>
                  <a:pt x="14" y="9312"/>
                </a:cubicBezTo>
                <a:cubicBezTo>
                  <a:pt x="0" y="9540"/>
                  <a:pt x="11" y="9773"/>
                  <a:pt x="33" y="10002"/>
                </a:cubicBezTo>
                <a:cubicBezTo>
                  <a:pt x="56" y="10264"/>
                  <a:pt x="85" y="10528"/>
                  <a:pt x="144" y="10783"/>
                </a:cubicBezTo>
                <a:cubicBezTo>
                  <a:pt x="276" y="11355"/>
                  <a:pt x="510" y="11887"/>
                  <a:pt x="833" y="12376"/>
                </a:cubicBezTo>
                <a:cubicBezTo>
                  <a:pt x="1114" y="12803"/>
                  <a:pt x="1448" y="13184"/>
                  <a:pt x="1847" y="13509"/>
                </a:cubicBezTo>
                <a:cubicBezTo>
                  <a:pt x="2133" y="13741"/>
                  <a:pt x="2439" y="13944"/>
                  <a:pt x="2766" y="14114"/>
                </a:cubicBezTo>
                <a:cubicBezTo>
                  <a:pt x="3148" y="14312"/>
                  <a:pt x="3551" y="14459"/>
                  <a:pt x="3972" y="14547"/>
                </a:cubicBezTo>
                <a:cubicBezTo>
                  <a:pt x="4209" y="14595"/>
                  <a:pt x="4448" y="14646"/>
                  <a:pt x="4689" y="14654"/>
                </a:cubicBezTo>
                <a:cubicBezTo>
                  <a:pt x="4771" y="14656"/>
                  <a:pt x="4854" y="14657"/>
                  <a:pt x="4937" y="14657"/>
                </a:cubicBezTo>
                <a:cubicBezTo>
                  <a:pt x="5196" y="14657"/>
                  <a:pt x="5456" y="14645"/>
                  <a:pt x="5713" y="14617"/>
                </a:cubicBezTo>
                <a:cubicBezTo>
                  <a:pt x="5999" y="14586"/>
                  <a:pt x="6280" y="14514"/>
                  <a:pt x="6559" y="14441"/>
                </a:cubicBezTo>
                <a:cubicBezTo>
                  <a:pt x="6922" y="14346"/>
                  <a:pt x="7258" y="14180"/>
                  <a:pt x="7583" y="14000"/>
                </a:cubicBezTo>
                <a:cubicBezTo>
                  <a:pt x="7888" y="13829"/>
                  <a:pt x="8174" y="13629"/>
                  <a:pt x="8424" y="13392"/>
                </a:cubicBezTo>
                <a:cubicBezTo>
                  <a:pt x="8653" y="13173"/>
                  <a:pt x="8865" y="12935"/>
                  <a:pt x="9071" y="12691"/>
                </a:cubicBezTo>
                <a:cubicBezTo>
                  <a:pt x="9371" y="12334"/>
                  <a:pt x="9589" y="11926"/>
                  <a:pt x="9765" y="11495"/>
                </a:cubicBezTo>
                <a:cubicBezTo>
                  <a:pt x="9994" y="10933"/>
                  <a:pt x="10111" y="10345"/>
                  <a:pt x="10130" y="9740"/>
                </a:cubicBezTo>
                <a:cubicBezTo>
                  <a:pt x="10137" y="9488"/>
                  <a:pt x="10123" y="9231"/>
                  <a:pt x="10093" y="8981"/>
                </a:cubicBezTo>
                <a:cubicBezTo>
                  <a:pt x="10049" y="8616"/>
                  <a:pt x="9964" y="8258"/>
                  <a:pt x="9841" y="7912"/>
                </a:cubicBezTo>
                <a:cubicBezTo>
                  <a:pt x="9718" y="7562"/>
                  <a:pt x="9561" y="7226"/>
                  <a:pt x="9362" y="6916"/>
                </a:cubicBezTo>
                <a:cubicBezTo>
                  <a:pt x="9229" y="6706"/>
                  <a:pt x="9079" y="6505"/>
                  <a:pt x="8915" y="6321"/>
                </a:cubicBezTo>
                <a:cubicBezTo>
                  <a:pt x="8709" y="6089"/>
                  <a:pt x="8490" y="5863"/>
                  <a:pt x="8253" y="5666"/>
                </a:cubicBezTo>
                <a:cubicBezTo>
                  <a:pt x="8046" y="5493"/>
                  <a:pt x="7810" y="5355"/>
                  <a:pt x="7583" y="5204"/>
                </a:cubicBezTo>
                <a:cubicBezTo>
                  <a:pt x="7533" y="5172"/>
                  <a:pt x="7517" y="5136"/>
                  <a:pt x="7519" y="5079"/>
                </a:cubicBezTo>
                <a:cubicBezTo>
                  <a:pt x="7520" y="4530"/>
                  <a:pt x="7520" y="3983"/>
                  <a:pt x="7520" y="3434"/>
                </a:cubicBezTo>
                <a:lnTo>
                  <a:pt x="7520" y="3334"/>
                </a:lnTo>
                <a:lnTo>
                  <a:pt x="5509" y="3334"/>
                </a:lnTo>
                <a:lnTo>
                  <a:pt x="5509" y="3224"/>
                </a:lnTo>
                <a:cubicBezTo>
                  <a:pt x="5509" y="2647"/>
                  <a:pt x="5505" y="2072"/>
                  <a:pt x="5511" y="1495"/>
                </a:cubicBezTo>
                <a:cubicBezTo>
                  <a:pt x="5515" y="1172"/>
                  <a:pt x="5776" y="910"/>
                  <a:pt x="6094" y="884"/>
                </a:cubicBezTo>
                <a:cubicBezTo>
                  <a:pt x="6113" y="882"/>
                  <a:pt x="6132" y="881"/>
                  <a:pt x="6151" y="881"/>
                </a:cubicBezTo>
                <a:cubicBezTo>
                  <a:pt x="6508" y="881"/>
                  <a:pt x="6809" y="1179"/>
                  <a:pt x="6808" y="1559"/>
                </a:cubicBezTo>
                <a:cubicBezTo>
                  <a:pt x="6806" y="1785"/>
                  <a:pt x="6808" y="2009"/>
                  <a:pt x="6808" y="2236"/>
                </a:cubicBezTo>
                <a:lnTo>
                  <a:pt x="6808" y="2330"/>
                </a:lnTo>
                <a:lnTo>
                  <a:pt x="8619" y="2330"/>
                </a:lnTo>
                <a:lnTo>
                  <a:pt x="8619" y="3165"/>
                </a:lnTo>
                <a:lnTo>
                  <a:pt x="9498" y="3165"/>
                </a:lnTo>
                <a:lnTo>
                  <a:pt x="9498" y="2324"/>
                </a:lnTo>
                <a:lnTo>
                  <a:pt x="10256" y="2324"/>
                </a:lnTo>
                <a:lnTo>
                  <a:pt x="10256" y="1445"/>
                </a:lnTo>
                <a:lnTo>
                  <a:pt x="9491" y="1445"/>
                </a:lnTo>
                <a:lnTo>
                  <a:pt x="9491" y="615"/>
                </a:lnTo>
                <a:lnTo>
                  <a:pt x="8612" y="615"/>
                </a:lnTo>
                <a:lnTo>
                  <a:pt x="8612" y="1449"/>
                </a:lnTo>
                <a:lnTo>
                  <a:pt x="7857" y="1449"/>
                </a:lnTo>
                <a:cubicBezTo>
                  <a:pt x="7693" y="1449"/>
                  <a:pt x="7694" y="1449"/>
                  <a:pt x="7664" y="1288"/>
                </a:cubicBezTo>
                <a:cubicBezTo>
                  <a:pt x="7593" y="936"/>
                  <a:pt x="7442" y="630"/>
                  <a:pt x="7167" y="390"/>
                </a:cubicBezTo>
                <a:cubicBezTo>
                  <a:pt x="6870" y="129"/>
                  <a:pt x="6535" y="1"/>
                  <a:pt x="616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2450445" y="2079603"/>
            <a:ext cx="353210" cy="457891"/>
          </a:xfrm>
          <a:custGeom>
            <a:rect b="b" l="l" r="r" t="t"/>
            <a:pathLst>
              <a:path extrusionOk="0" h="14649" w="11300">
                <a:moveTo>
                  <a:pt x="8852" y="6"/>
                </a:moveTo>
                <a:lnTo>
                  <a:pt x="8852" y="2430"/>
                </a:lnTo>
                <a:lnTo>
                  <a:pt x="11300" y="2430"/>
                </a:lnTo>
                <a:cubicBezTo>
                  <a:pt x="11189" y="2267"/>
                  <a:pt x="8914" y="18"/>
                  <a:pt x="8852" y="6"/>
                </a:cubicBezTo>
                <a:close/>
                <a:moveTo>
                  <a:pt x="6258" y="6427"/>
                </a:moveTo>
                <a:cubicBezTo>
                  <a:pt x="6187" y="7079"/>
                  <a:pt x="6121" y="7725"/>
                  <a:pt x="6053" y="8374"/>
                </a:cubicBezTo>
                <a:lnTo>
                  <a:pt x="5249" y="8374"/>
                </a:lnTo>
                <a:cubicBezTo>
                  <a:pt x="5181" y="7727"/>
                  <a:pt x="5114" y="7079"/>
                  <a:pt x="5046" y="6427"/>
                </a:cubicBezTo>
                <a:close/>
                <a:moveTo>
                  <a:pt x="5648" y="8581"/>
                </a:moveTo>
                <a:cubicBezTo>
                  <a:pt x="5752" y="8581"/>
                  <a:pt x="5854" y="8607"/>
                  <a:pt x="5955" y="8659"/>
                </a:cubicBezTo>
                <a:cubicBezTo>
                  <a:pt x="6143" y="8754"/>
                  <a:pt x="6238" y="8917"/>
                  <a:pt x="6242" y="9111"/>
                </a:cubicBezTo>
                <a:cubicBezTo>
                  <a:pt x="6248" y="9305"/>
                  <a:pt x="6156" y="9472"/>
                  <a:pt x="5973" y="9563"/>
                </a:cubicBezTo>
                <a:cubicBezTo>
                  <a:pt x="5876" y="9611"/>
                  <a:pt x="5769" y="9639"/>
                  <a:pt x="5707" y="9661"/>
                </a:cubicBezTo>
                <a:cubicBezTo>
                  <a:pt x="5384" y="9639"/>
                  <a:pt x="5178" y="9545"/>
                  <a:pt x="5086" y="9281"/>
                </a:cubicBezTo>
                <a:cubicBezTo>
                  <a:pt x="4991" y="8999"/>
                  <a:pt x="5117" y="8725"/>
                  <a:pt x="5436" y="8616"/>
                </a:cubicBezTo>
                <a:cubicBezTo>
                  <a:pt x="5508" y="8593"/>
                  <a:pt x="5578" y="8581"/>
                  <a:pt x="5648" y="8581"/>
                </a:cubicBezTo>
                <a:close/>
                <a:moveTo>
                  <a:pt x="5642" y="5103"/>
                </a:moveTo>
                <a:cubicBezTo>
                  <a:pt x="5620" y="5103"/>
                  <a:pt x="5599" y="5105"/>
                  <a:pt x="5578" y="5111"/>
                </a:cubicBezTo>
                <a:cubicBezTo>
                  <a:pt x="5156" y="5220"/>
                  <a:pt x="4739" y="5348"/>
                  <a:pt x="4318" y="5467"/>
                </a:cubicBezTo>
                <a:cubicBezTo>
                  <a:pt x="3965" y="5568"/>
                  <a:pt x="3610" y="5667"/>
                  <a:pt x="3253" y="5767"/>
                </a:cubicBezTo>
                <a:lnTo>
                  <a:pt x="3253" y="5873"/>
                </a:lnTo>
                <a:lnTo>
                  <a:pt x="3253" y="9510"/>
                </a:lnTo>
                <a:cubicBezTo>
                  <a:pt x="3253" y="9717"/>
                  <a:pt x="3344" y="9885"/>
                  <a:pt x="3515" y="9983"/>
                </a:cubicBezTo>
                <a:cubicBezTo>
                  <a:pt x="3928" y="10219"/>
                  <a:pt x="4353" y="10439"/>
                  <a:pt x="4775" y="10662"/>
                </a:cubicBezTo>
                <a:cubicBezTo>
                  <a:pt x="5039" y="10804"/>
                  <a:pt x="5304" y="10939"/>
                  <a:pt x="5567" y="11084"/>
                </a:cubicBezTo>
                <a:cubicBezTo>
                  <a:pt x="5597" y="11102"/>
                  <a:pt x="5623" y="11111"/>
                  <a:pt x="5650" y="11111"/>
                </a:cubicBezTo>
                <a:cubicBezTo>
                  <a:pt x="5675" y="11111"/>
                  <a:pt x="5700" y="11103"/>
                  <a:pt x="5729" y="11086"/>
                </a:cubicBezTo>
                <a:cubicBezTo>
                  <a:pt x="5957" y="10959"/>
                  <a:pt x="6185" y="10838"/>
                  <a:pt x="6414" y="10716"/>
                </a:cubicBezTo>
                <a:cubicBezTo>
                  <a:pt x="6845" y="10489"/>
                  <a:pt x="7276" y="10262"/>
                  <a:pt x="7705" y="10032"/>
                </a:cubicBezTo>
                <a:cubicBezTo>
                  <a:pt x="7935" y="9912"/>
                  <a:pt x="8055" y="9717"/>
                  <a:pt x="8055" y="9460"/>
                </a:cubicBezTo>
                <a:cubicBezTo>
                  <a:pt x="8060" y="8261"/>
                  <a:pt x="8058" y="7061"/>
                  <a:pt x="8058" y="5859"/>
                </a:cubicBezTo>
                <a:lnTo>
                  <a:pt x="8058" y="5767"/>
                </a:lnTo>
                <a:cubicBezTo>
                  <a:pt x="7904" y="5726"/>
                  <a:pt x="7755" y="5687"/>
                  <a:pt x="7608" y="5643"/>
                </a:cubicBezTo>
                <a:cubicBezTo>
                  <a:pt x="7022" y="5474"/>
                  <a:pt x="6439" y="5304"/>
                  <a:pt x="5853" y="5140"/>
                </a:cubicBezTo>
                <a:cubicBezTo>
                  <a:pt x="5785" y="5124"/>
                  <a:pt x="5711" y="5103"/>
                  <a:pt x="5642" y="5103"/>
                </a:cubicBezTo>
                <a:close/>
                <a:moveTo>
                  <a:pt x="5661" y="4227"/>
                </a:moveTo>
                <a:cubicBezTo>
                  <a:pt x="5671" y="4227"/>
                  <a:pt x="5682" y="4228"/>
                  <a:pt x="5691" y="4231"/>
                </a:cubicBezTo>
                <a:cubicBezTo>
                  <a:pt x="6066" y="4337"/>
                  <a:pt x="6439" y="4447"/>
                  <a:pt x="6814" y="4554"/>
                </a:cubicBezTo>
                <a:cubicBezTo>
                  <a:pt x="7362" y="4709"/>
                  <a:pt x="7912" y="4859"/>
                  <a:pt x="8461" y="5012"/>
                </a:cubicBezTo>
                <a:cubicBezTo>
                  <a:pt x="8589" y="5049"/>
                  <a:pt x="8718" y="5089"/>
                  <a:pt x="8847" y="5122"/>
                </a:cubicBezTo>
                <a:cubicBezTo>
                  <a:pt x="8902" y="5137"/>
                  <a:pt x="8901" y="5177"/>
                  <a:pt x="8901" y="5220"/>
                </a:cubicBezTo>
                <a:lnTo>
                  <a:pt x="8901" y="6975"/>
                </a:lnTo>
                <a:lnTo>
                  <a:pt x="8901" y="9387"/>
                </a:lnTo>
                <a:cubicBezTo>
                  <a:pt x="8901" y="9629"/>
                  <a:pt x="8861" y="9866"/>
                  <a:pt x="8756" y="10083"/>
                </a:cubicBezTo>
                <a:cubicBezTo>
                  <a:pt x="8611" y="10384"/>
                  <a:pt x="8392" y="10615"/>
                  <a:pt x="8096" y="10770"/>
                </a:cubicBezTo>
                <a:cubicBezTo>
                  <a:pt x="7648" y="11006"/>
                  <a:pt x="7198" y="11245"/>
                  <a:pt x="6749" y="11483"/>
                </a:cubicBezTo>
                <a:cubicBezTo>
                  <a:pt x="6402" y="11669"/>
                  <a:pt x="6053" y="11853"/>
                  <a:pt x="5707" y="12040"/>
                </a:cubicBezTo>
                <a:cubicBezTo>
                  <a:pt x="5686" y="12052"/>
                  <a:pt x="5668" y="12057"/>
                  <a:pt x="5650" y="12057"/>
                </a:cubicBezTo>
                <a:cubicBezTo>
                  <a:pt x="5627" y="12057"/>
                  <a:pt x="5606" y="12048"/>
                  <a:pt x="5578" y="12032"/>
                </a:cubicBezTo>
                <a:cubicBezTo>
                  <a:pt x="5467" y="11965"/>
                  <a:pt x="5348" y="11906"/>
                  <a:pt x="5233" y="11846"/>
                </a:cubicBezTo>
                <a:cubicBezTo>
                  <a:pt x="4863" y="11651"/>
                  <a:pt x="4491" y="11459"/>
                  <a:pt x="4123" y="11261"/>
                </a:cubicBezTo>
                <a:cubicBezTo>
                  <a:pt x="3747" y="11061"/>
                  <a:pt x="3363" y="10870"/>
                  <a:pt x="3005" y="10639"/>
                </a:cubicBezTo>
                <a:cubicBezTo>
                  <a:pt x="2680" y="10427"/>
                  <a:pt x="2492" y="10102"/>
                  <a:pt x="2433" y="9714"/>
                </a:cubicBezTo>
                <a:cubicBezTo>
                  <a:pt x="2419" y="9617"/>
                  <a:pt x="2416" y="9516"/>
                  <a:pt x="2416" y="9416"/>
                </a:cubicBezTo>
                <a:cubicBezTo>
                  <a:pt x="2413" y="8747"/>
                  <a:pt x="2416" y="8075"/>
                  <a:pt x="2416" y="7406"/>
                </a:cubicBezTo>
                <a:cubicBezTo>
                  <a:pt x="2416" y="6680"/>
                  <a:pt x="2416" y="5955"/>
                  <a:pt x="2413" y="5231"/>
                </a:cubicBezTo>
                <a:cubicBezTo>
                  <a:pt x="2413" y="5165"/>
                  <a:pt x="2423" y="5135"/>
                  <a:pt x="2498" y="5114"/>
                </a:cubicBezTo>
                <a:cubicBezTo>
                  <a:pt x="3295" y="4894"/>
                  <a:pt x="4089" y="4668"/>
                  <a:pt x="4885" y="4444"/>
                </a:cubicBezTo>
                <a:cubicBezTo>
                  <a:pt x="5120" y="4378"/>
                  <a:pt x="5351" y="4307"/>
                  <a:pt x="5586" y="4240"/>
                </a:cubicBezTo>
                <a:cubicBezTo>
                  <a:pt x="5609" y="4234"/>
                  <a:pt x="5636" y="4227"/>
                  <a:pt x="5661" y="4227"/>
                </a:cubicBezTo>
                <a:close/>
                <a:moveTo>
                  <a:pt x="1" y="0"/>
                </a:moveTo>
                <a:lnTo>
                  <a:pt x="1" y="14648"/>
                </a:lnTo>
                <a:lnTo>
                  <a:pt x="11290" y="14648"/>
                </a:lnTo>
                <a:lnTo>
                  <a:pt x="11290" y="3279"/>
                </a:lnTo>
                <a:lnTo>
                  <a:pt x="8010" y="3279"/>
                </a:lnTo>
                <a:lnTo>
                  <a:pt x="801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1658725" y="2079603"/>
            <a:ext cx="352897" cy="457891"/>
          </a:xfrm>
          <a:custGeom>
            <a:rect b="b" l="l" r="r" t="t"/>
            <a:pathLst>
              <a:path extrusionOk="0" h="14649" w="11290">
                <a:moveTo>
                  <a:pt x="8900" y="77"/>
                </a:moveTo>
                <a:lnTo>
                  <a:pt x="8900" y="2426"/>
                </a:lnTo>
                <a:lnTo>
                  <a:pt x="11252" y="2426"/>
                </a:lnTo>
                <a:cubicBezTo>
                  <a:pt x="10474" y="1649"/>
                  <a:pt x="9679" y="856"/>
                  <a:pt x="8900" y="77"/>
                </a:cubicBezTo>
                <a:close/>
                <a:moveTo>
                  <a:pt x="5661" y="4412"/>
                </a:moveTo>
                <a:cubicBezTo>
                  <a:pt x="5574" y="4412"/>
                  <a:pt x="5485" y="4422"/>
                  <a:pt x="5393" y="4441"/>
                </a:cubicBezTo>
                <a:cubicBezTo>
                  <a:pt x="4900" y="4543"/>
                  <a:pt x="4487" y="5018"/>
                  <a:pt x="4487" y="5527"/>
                </a:cubicBezTo>
                <a:lnTo>
                  <a:pt x="4487" y="6607"/>
                </a:lnTo>
                <a:lnTo>
                  <a:pt x="4487" y="6709"/>
                </a:lnTo>
                <a:lnTo>
                  <a:pt x="6811" y="6709"/>
                </a:lnTo>
                <a:cubicBezTo>
                  <a:pt x="6811" y="6333"/>
                  <a:pt x="6811" y="5968"/>
                  <a:pt x="6810" y="5597"/>
                </a:cubicBezTo>
                <a:cubicBezTo>
                  <a:pt x="6810" y="5515"/>
                  <a:pt x="6805" y="5429"/>
                  <a:pt x="6791" y="5347"/>
                </a:cubicBezTo>
                <a:cubicBezTo>
                  <a:pt x="6741" y="5056"/>
                  <a:pt x="6587" y="4822"/>
                  <a:pt x="6358" y="4652"/>
                </a:cubicBezTo>
                <a:cubicBezTo>
                  <a:pt x="6146" y="4493"/>
                  <a:pt x="5915" y="4412"/>
                  <a:pt x="5661" y="4412"/>
                </a:cubicBezTo>
                <a:close/>
                <a:moveTo>
                  <a:pt x="6058" y="7542"/>
                </a:moveTo>
                <a:lnTo>
                  <a:pt x="6058" y="8411"/>
                </a:lnTo>
                <a:lnTo>
                  <a:pt x="5234" y="8411"/>
                </a:lnTo>
                <a:lnTo>
                  <a:pt x="5234" y="7545"/>
                </a:lnTo>
                <a:lnTo>
                  <a:pt x="3631" y="7545"/>
                </a:lnTo>
                <a:lnTo>
                  <a:pt x="3631" y="9342"/>
                </a:lnTo>
                <a:lnTo>
                  <a:pt x="7664" y="9342"/>
                </a:lnTo>
                <a:lnTo>
                  <a:pt x="7664" y="7542"/>
                </a:lnTo>
                <a:close/>
                <a:moveTo>
                  <a:pt x="5645" y="3566"/>
                </a:moveTo>
                <a:cubicBezTo>
                  <a:pt x="5883" y="3566"/>
                  <a:pt x="6119" y="3613"/>
                  <a:pt x="6350" y="3699"/>
                </a:cubicBezTo>
                <a:cubicBezTo>
                  <a:pt x="6572" y="3784"/>
                  <a:pt x="6770" y="3910"/>
                  <a:pt x="6956" y="4060"/>
                </a:cubicBezTo>
                <a:cubicBezTo>
                  <a:pt x="7157" y="4225"/>
                  <a:pt x="7310" y="4429"/>
                  <a:pt x="7430" y="4653"/>
                </a:cubicBezTo>
                <a:cubicBezTo>
                  <a:pt x="7540" y="4859"/>
                  <a:pt x="7625" y="5081"/>
                  <a:pt x="7633" y="5316"/>
                </a:cubicBezTo>
                <a:cubicBezTo>
                  <a:pt x="7650" y="5744"/>
                  <a:pt x="7648" y="6173"/>
                  <a:pt x="7655" y="6601"/>
                </a:cubicBezTo>
                <a:lnTo>
                  <a:pt x="7655" y="6709"/>
                </a:lnTo>
                <a:cubicBezTo>
                  <a:pt x="7946" y="6712"/>
                  <a:pt x="8221" y="6712"/>
                  <a:pt x="8505" y="6712"/>
                </a:cubicBezTo>
                <a:lnTo>
                  <a:pt x="8505" y="10181"/>
                </a:lnTo>
                <a:lnTo>
                  <a:pt x="2788" y="10181"/>
                </a:lnTo>
                <a:lnTo>
                  <a:pt x="2788" y="6715"/>
                </a:lnTo>
                <a:lnTo>
                  <a:pt x="3644" y="6715"/>
                </a:lnTo>
                <a:lnTo>
                  <a:pt x="3644" y="6607"/>
                </a:lnTo>
                <a:cubicBezTo>
                  <a:pt x="3644" y="6254"/>
                  <a:pt x="3638" y="5899"/>
                  <a:pt x="3646" y="5546"/>
                </a:cubicBezTo>
                <a:cubicBezTo>
                  <a:pt x="3656" y="5059"/>
                  <a:pt x="3822" y="4631"/>
                  <a:pt x="4144" y="4262"/>
                </a:cubicBezTo>
                <a:cubicBezTo>
                  <a:pt x="4446" y="3913"/>
                  <a:pt x="4827" y="3701"/>
                  <a:pt x="5271" y="3605"/>
                </a:cubicBezTo>
                <a:cubicBezTo>
                  <a:pt x="5396" y="3579"/>
                  <a:pt x="5521" y="3566"/>
                  <a:pt x="5645" y="3566"/>
                </a:cubicBezTo>
                <a:close/>
                <a:moveTo>
                  <a:pt x="3177" y="11017"/>
                </a:moveTo>
                <a:cubicBezTo>
                  <a:pt x="3370" y="11210"/>
                  <a:pt x="3565" y="11406"/>
                  <a:pt x="3756" y="11597"/>
                </a:cubicBezTo>
                <a:cubicBezTo>
                  <a:pt x="3567" y="11788"/>
                  <a:pt x="3375" y="11978"/>
                  <a:pt x="3191" y="12161"/>
                </a:cubicBezTo>
                <a:lnTo>
                  <a:pt x="2611" y="11581"/>
                </a:lnTo>
                <a:cubicBezTo>
                  <a:pt x="2794" y="11398"/>
                  <a:pt x="2986" y="11207"/>
                  <a:pt x="3177" y="11017"/>
                </a:cubicBezTo>
                <a:close/>
                <a:moveTo>
                  <a:pt x="8110" y="11025"/>
                </a:moveTo>
                <a:cubicBezTo>
                  <a:pt x="8302" y="11217"/>
                  <a:pt x="8495" y="11409"/>
                  <a:pt x="8683" y="11597"/>
                </a:cubicBezTo>
                <a:cubicBezTo>
                  <a:pt x="8495" y="11783"/>
                  <a:pt x="8302" y="11978"/>
                  <a:pt x="8117" y="12163"/>
                </a:cubicBezTo>
                <a:lnTo>
                  <a:pt x="7544" y="11590"/>
                </a:lnTo>
                <a:cubicBezTo>
                  <a:pt x="7727" y="11408"/>
                  <a:pt x="7922" y="11212"/>
                  <a:pt x="8110" y="11025"/>
                </a:cubicBezTo>
                <a:close/>
                <a:moveTo>
                  <a:pt x="4821" y="11030"/>
                </a:moveTo>
                <a:cubicBezTo>
                  <a:pt x="5010" y="11219"/>
                  <a:pt x="5208" y="11415"/>
                  <a:pt x="5397" y="11606"/>
                </a:cubicBezTo>
                <a:cubicBezTo>
                  <a:pt x="5214" y="11788"/>
                  <a:pt x="5019" y="11979"/>
                  <a:pt x="4833" y="12169"/>
                </a:cubicBezTo>
                <a:cubicBezTo>
                  <a:pt x="4645" y="11981"/>
                  <a:pt x="4452" y="11789"/>
                  <a:pt x="4257" y="11594"/>
                </a:cubicBezTo>
                <a:lnTo>
                  <a:pt x="4821" y="11030"/>
                </a:lnTo>
                <a:close/>
                <a:moveTo>
                  <a:pt x="6468" y="11021"/>
                </a:moveTo>
                <a:cubicBezTo>
                  <a:pt x="6668" y="11219"/>
                  <a:pt x="6863" y="11415"/>
                  <a:pt x="7059" y="11610"/>
                </a:cubicBezTo>
                <a:cubicBezTo>
                  <a:pt x="6864" y="11802"/>
                  <a:pt x="6668" y="11996"/>
                  <a:pt x="6476" y="12191"/>
                </a:cubicBezTo>
                <a:cubicBezTo>
                  <a:pt x="6279" y="11994"/>
                  <a:pt x="6081" y="11796"/>
                  <a:pt x="5887" y="11603"/>
                </a:cubicBezTo>
                <a:cubicBezTo>
                  <a:pt x="6078" y="11409"/>
                  <a:pt x="6275" y="11214"/>
                  <a:pt x="6468" y="11021"/>
                </a:cubicBezTo>
                <a:close/>
                <a:moveTo>
                  <a:pt x="1" y="0"/>
                </a:moveTo>
                <a:lnTo>
                  <a:pt x="1" y="14648"/>
                </a:lnTo>
                <a:lnTo>
                  <a:pt x="11290" y="14648"/>
                </a:lnTo>
                <a:lnTo>
                  <a:pt x="11290" y="3279"/>
                </a:lnTo>
                <a:lnTo>
                  <a:pt x="8060" y="3279"/>
                </a:lnTo>
                <a:lnTo>
                  <a:pt x="806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407986" y="2079634"/>
            <a:ext cx="313606" cy="466268"/>
          </a:xfrm>
          <a:custGeom>
            <a:rect b="b" l="l" r="r" t="t"/>
            <a:pathLst>
              <a:path extrusionOk="0" h="14917" w="10033">
                <a:moveTo>
                  <a:pt x="4431" y="3861"/>
                </a:moveTo>
                <a:lnTo>
                  <a:pt x="4431" y="6402"/>
                </a:lnTo>
                <a:lnTo>
                  <a:pt x="5684" y="6402"/>
                </a:lnTo>
                <a:lnTo>
                  <a:pt x="5684" y="3861"/>
                </a:lnTo>
                <a:close/>
                <a:moveTo>
                  <a:pt x="2959" y="2498"/>
                </a:moveTo>
                <a:cubicBezTo>
                  <a:pt x="3091" y="2498"/>
                  <a:pt x="3222" y="2498"/>
                  <a:pt x="3354" y="2499"/>
                </a:cubicBezTo>
                <a:cubicBezTo>
                  <a:pt x="3375" y="2499"/>
                  <a:pt x="3405" y="2535"/>
                  <a:pt x="3411" y="2558"/>
                </a:cubicBezTo>
                <a:cubicBezTo>
                  <a:pt x="3445" y="2681"/>
                  <a:pt x="3474" y="2804"/>
                  <a:pt x="3501" y="2929"/>
                </a:cubicBezTo>
                <a:cubicBezTo>
                  <a:pt x="3512" y="2976"/>
                  <a:pt x="3529" y="3001"/>
                  <a:pt x="3581" y="3001"/>
                </a:cubicBezTo>
                <a:cubicBezTo>
                  <a:pt x="4578" y="2998"/>
                  <a:pt x="5574" y="2998"/>
                  <a:pt x="6571" y="2998"/>
                </a:cubicBezTo>
                <a:cubicBezTo>
                  <a:pt x="6577" y="2998"/>
                  <a:pt x="6583" y="2996"/>
                  <a:pt x="6596" y="2993"/>
                </a:cubicBezTo>
                <a:cubicBezTo>
                  <a:pt x="6634" y="2832"/>
                  <a:pt x="6674" y="2668"/>
                  <a:pt x="6715" y="2499"/>
                </a:cubicBezTo>
                <a:lnTo>
                  <a:pt x="7548" y="2499"/>
                </a:lnTo>
                <a:cubicBezTo>
                  <a:pt x="7515" y="2646"/>
                  <a:pt x="7485" y="2788"/>
                  <a:pt x="7452" y="2929"/>
                </a:cubicBezTo>
                <a:cubicBezTo>
                  <a:pt x="7383" y="3215"/>
                  <a:pt x="7310" y="3496"/>
                  <a:pt x="7245" y="3785"/>
                </a:cubicBezTo>
                <a:cubicBezTo>
                  <a:pt x="7232" y="3845"/>
                  <a:pt x="7211" y="3858"/>
                  <a:pt x="7159" y="3858"/>
                </a:cubicBezTo>
                <a:cubicBezTo>
                  <a:pt x="7098" y="3857"/>
                  <a:pt x="7036" y="3857"/>
                  <a:pt x="6975" y="3857"/>
                </a:cubicBezTo>
                <a:cubicBezTo>
                  <a:pt x="6852" y="3857"/>
                  <a:pt x="6730" y="3858"/>
                  <a:pt x="6608" y="3858"/>
                </a:cubicBezTo>
                <a:lnTo>
                  <a:pt x="6517" y="3858"/>
                </a:lnTo>
                <a:lnTo>
                  <a:pt x="6517" y="4711"/>
                </a:lnTo>
                <a:lnTo>
                  <a:pt x="7575" y="4711"/>
                </a:lnTo>
                <a:cubicBezTo>
                  <a:pt x="7572" y="5001"/>
                  <a:pt x="7572" y="5281"/>
                  <a:pt x="7572" y="5568"/>
                </a:cubicBezTo>
                <a:lnTo>
                  <a:pt x="6517" y="5568"/>
                </a:lnTo>
                <a:lnTo>
                  <a:pt x="6517" y="6408"/>
                </a:lnTo>
                <a:lnTo>
                  <a:pt x="7538" y="6408"/>
                </a:lnTo>
                <a:lnTo>
                  <a:pt x="7538" y="7761"/>
                </a:lnTo>
                <a:lnTo>
                  <a:pt x="6722" y="7761"/>
                </a:lnTo>
                <a:lnTo>
                  <a:pt x="6722" y="7270"/>
                </a:lnTo>
                <a:lnTo>
                  <a:pt x="3398" y="7270"/>
                </a:lnTo>
                <a:lnTo>
                  <a:pt x="3398" y="7764"/>
                </a:lnTo>
                <a:lnTo>
                  <a:pt x="2582" y="7764"/>
                </a:lnTo>
                <a:lnTo>
                  <a:pt x="2582" y="6412"/>
                </a:lnTo>
                <a:lnTo>
                  <a:pt x="3603" y="6412"/>
                </a:lnTo>
                <a:lnTo>
                  <a:pt x="3603" y="5574"/>
                </a:lnTo>
                <a:lnTo>
                  <a:pt x="2548" y="5574"/>
                </a:lnTo>
                <a:lnTo>
                  <a:pt x="2548" y="4717"/>
                </a:lnTo>
                <a:lnTo>
                  <a:pt x="3605" y="4717"/>
                </a:lnTo>
                <a:lnTo>
                  <a:pt x="3605" y="3862"/>
                </a:lnTo>
                <a:lnTo>
                  <a:pt x="2885" y="3862"/>
                </a:lnTo>
                <a:cubicBezTo>
                  <a:pt x="2775" y="3407"/>
                  <a:pt x="2670" y="2957"/>
                  <a:pt x="2560" y="2498"/>
                </a:cubicBezTo>
                <a:cubicBezTo>
                  <a:pt x="2695" y="2498"/>
                  <a:pt x="2827" y="2498"/>
                  <a:pt x="2959" y="2498"/>
                </a:cubicBezTo>
                <a:close/>
                <a:moveTo>
                  <a:pt x="4994" y="1"/>
                </a:moveTo>
                <a:cubicBezTo>
                  <a:pt x="3725" y="1"/>
                  <a:pt x="2601" y="461"/>
                  <a:pt x="1653" y="1375"/>
                </a:cubicBezTo>
                <a:cubicBezTo>
                  <a:pt x="650" y="2343"/>
                  <a:pt x="111" y="3556"/>
                  <a:pt x="55" y="4981"/>
                </a:cubicBezTo>
                <a:cubicBezTo>
                  <a:pt x="1" y="6417"/>
                  <a:pt x="441" y="7682"/>
                  <a:pt x="1379" y="8734"/>
                </a:cubicBezTo>
                <a:cubicBezTo>
                  <a:pt x="2356" y="9836"/>
                  <a:pt x="3580" y="10374"/>
                  <a:pt x="4957" y="10402"/>
                </a:cubicBezTo>
                <a:cubicBezTo>
                  <a:pt x="6303" y="10385"/>
                  <a:pt x="7431" y="9940"/>
                  <a:pt x="8376" y="9025"/>
                </a:cubicBezTo>
                <a:cubicBezTo>
                  <a:pt x="9380" y="8054"/>
                  <a:pt x="9920" y="6842"/>
                  <a:pt x="9977" y="5411"/>
                </a:cubicBezTo>
                <a:cubicBezTo>
                  <a:pt x="10033" y="3978"/>
                  <a:pt x="9588" y="2718"/>
                  <a:pt x="8658" y="1667"/>
                </a:cubicBezTo>
                <a:cubicBezTo>
                  <a:pt x="7732" y="621"/>
                  <a:pt x="6571" y="61"/>
                  <a:pt x="5208" y="5"/>
                </a:cubicBezTo>
                <a:cubicBezTo>
                  <a:pt x="5136" y="2"/>
                  <a:pt x="5065" y="1"/>
                  <a:pt x="4994" y="1"/>
                </a:cubicBezTo>
                <a:close/>
                <a:moveTo>
                  <a:pt x="6329" y="11093"/>
                </a:moveTo>
                <a:cubicBezTo>
                  <a:pt x="5889" y="11201"/>
                  <a:pt x="5452" y="11254"/>
                  <a:pt x="5016" y="11254"/>
                </a:cubicBezTo>
                <a:cubicBezTo>
                  <a:pt x="4578" y="11254"/>
                  <a:pt x="4141" y="11200"/>
                  <a:pt x="3704" y="11095"/>
                </a:cubicBezTo>
                <a:lnTo>
                  <a:pt x="3704" y="12943"/>
                </a:lnTo>
                <a:lnTo>
                  <a:pt x="6329" y="12943"/>
                </a:lnTo>
                <a:lnTo>
                  <a:pt x="6329" y="11093"/>
                </a:lnTo>
                <a:close/>
                <a:moveTo>
                  <a:pt x="3706" y="13806"/>
                </a:moveTo>
                <a:lnTo>
                  <a:pt x="3706" y="14917"/>
                </a:lnTo>
                <a:lnTo>
                  <a:pt x="6326" y="14917"/>
                </a:lnTo>
                <a:lnTo>
                  <a:pt x="6326" y="1380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7993084" y="2079603"/>
            <a:ext cx="284662" cy="458235"/>
          </a:xfrm>
          <a:custGeom>
            <a:rect b="b" l="l" r="r" t="t"/>
            <a:pathLst>
              <a:path extrusionOk="0" h="14660" w="9107">
                <a:moveTo>
                  <a:pt x="2" y="0"/>
                </a:moveTo>
                <a:lnTo>
                  <a:pt x="2" y="2033"/>
                </a:lnTo>
                <a:lnTo>
                  <a:pt x="9107" y="2033"/>
                </a:lnTo>
                <a:lnTo>
                  <a:pt x="9107" y="0"/>
                </a:lnTo>
                <a:close/>
                <a:moveTo>
                  <a:pt x="4555" y="4133"/>
                </a:moveTo>
                <a:cubicBezTo>
                  <a:pt x="4867" y="4133"/>
                  <a:pt x="5166" y="4329"/>
                  <a:pt x="5261" y="4637"/>
                </a:cubicBezTo>
                <a:cubicBezTo>
                  <a:pt x="5304" y="4769"/>
                  <a:pt x="5310" y="4914"/>
                  <a:pt x="5319" y="5053"/>
                </a:cubicBezTo>
                <a:cubicBezTo>
                  <a:pt x="5327" y="5201"/>
                  <a:pt x="5320" y="5352"/>
                  <a:pt x="5320" y="5502"/>
                </a:cubicBezTo>
                <a:cubicBezTo>
                  <a:pt x="5320" y="5694"/>
                  <a:pt x="5324" y="5886"/>
                  <a:pt x="5319" y="6076"/>
                </a:cubicBezTo>
                <a:cubicBezTo>
                  <a:pt x="5310" y="6431"/>
                  <a:pt x="5116" y="6731"/>
                  <a:pt x="4754" y="6844"/>
                </a:cubicBezTo>
                <a:cubicBezTo>
                  <a:pt x="4686" y="6866"/>
                  <a:pt x="4617" y="6876"/>
                  <a:pt x="4549" y="6876"/>
                </a:cubicBezTo>
                <a:cubicBezTo>
                  <a:pt x="4236" y="6876"/>
                  <a:pt x="3940" y="6668"/>
                  <a:pt x="3840" y="6377"/>
                </a:cubicBezTo>
                <a:cubicBezTo>
                  <a:pt x="3803" y="6271"/>
                  <a:pt x="3787" y="6155"/>
                  <a:pt x="3786" y="6044"/>
                </a:cubicBezTo>
                <a:cubicBezTo>
                  <a:pt x="3778" y="5670"/>
                  <a:pt x="3781" y="5295"/>
                  <a:pt x="3783" y="4920"/>
                </a:cubicBezTo>
                <a:cubicBezTo>
                  <a:pt x="3783" y="4551"/>
                  <a:pt x="4022" y="4234"/>
                  <a:pt x="4388" y="4152"/>
                </a:cubicBezTo>
                <a:cubicBezTo>
                  <a:pt x="4443" y="4139"/>
                  <a:pt x="4499" y="4133"/>
                  <a:pt x="4555" y="4133"/>
                </a:cubicBezTo>
                <a:close/>
                <a:moveTo>
                  <a:pt x="1987" y="6134"/>
                </a:moveTo>
                <a:lnTo>
                  <a:pt x="1987" y="6134"/>
                </a:lnTo>
                <a:cubicBezTo>
                  <a:pt x="2270" y="6136"/>
                  <a:pt x="2547" y="6136"/>
                  <a:pt x="2829" y="6136"/>
                </a:cubicBezTo>
                <a:cubicBezTo>
                  <a:pt x="2849" y="6667"/>
                  <a:pt x="3060" y="7111"/>
                  <a:pt x="3466" y="7448"/>
                </a:cubicBezTo>
                <a:cubicBezTo>
                  <a:pt x="3774" y="7702"/>
                  <a:pt x="4133" y="7833"/>
                  <a:pt x="4524" y="7833"/>
                </a:cubicBezTo>
                <a:cubicBezTo>
                  <a:pt x="4564" y="7833"/>
                  <a:pt x="4604" y="7832"/>
                  <a:pt x="4644" y="7829"/>
                </a:cubicBezTo>
                <a:cubicBezTo>
                  <a:pt x="5513" y="7772"/>
                  <a:pt x="6223" y="7118"/>
                  <a:pt x="6276" y="6136"/>
                </a:cubicBezTo>
                <a:lnTo>
                  <a:pt x="7118" y="6136"/>
                </a:lnTo>
                <a:cubicBezTo>
                  <a:pt x="7092" y="6327"/>
                  <a:pt x="7080" y="6517"/>
                  <a:pt x="7036" y="6701"/>
                </a:cubicBezTo>
                <a:cubicBezTo>
                  <a:pt x="6932" y="7129"/>
                  <a:pt x="6730" y="7507"/>
                  <a:pt x="6429" y="7832"/>
                </a:cubicBezTo>
                <a:cubicBezTo>
                  <a:pt x="6048" y="8247"/>
                  <a:pt x="5584" y="8506"/>
                  <a:pt x="5034" y="8621"/>
                </a:cubicBezTo>
                <a:cubicBezTo>
                  <a:pt x="5011" y="8625"/>
                  <a:pt x="4976" y="8664"/>
                  <a:pt x="4976" y="8688"/>
                </a:cubicBezTo>
                <a:cubicBezTo>
                  <a:pt x="4971" y="8903"/>
                  <a:pt x="4974" y="9120"/>
                  <a:pt x="4974" y="9349"/>
                </a:cubicBezTo>
                <a:lnTo>
                  <a:pt x="5754" y="9349"/>
                </a:lnTo>
                <a:lnTo>
                  <a:pt x="5754" y="10186"/>
                </a:lnTo>
                <a:lnTo>
                  <a:pt x="3352" y="10186"/>
                </a:lnTo>
                <a:lnTo>
                  <a:pt x="3352" y="9350"/>
                </a:lnTo>
                <a:lnTo>
                  <a:pt x="4133" y="9350"/>
                </a:lnTo>
                <a:cubicBezTo>
                  <a:pt x="4133" y="9120"/>
                  <a:pt x="4134" y="8899"/>
                  <a:pt x="4131" y="8676"/>
                </a:cubicBezTo>
                <a:cubicBezTo>
                  <a:pt x="4131" y="8657"/>
                  <a:pt x="4095" y="8623"/>
                  <a:pt x="4070" y="8621"/>
                </a:cubicBezTo>
                <a:cubicBezTo>
                  <a:pt x="3677" y="8544"/>
                  <a:pt x="3321" y="8382"/>
                  <a:pt x="3004" y="8138"/>
                </a:cubicBezTo>
                <a:cubicBezTo>
                  <a:pt x="2559" y="7794"/>
                  <a:pt x="2253" y="7353"/>
                  <a:pt x="2099" y="6811"/>
                </a:cubicBezTo>
                <a:cubicBezTo>
                  <a:pt x="2053" y="6651"/>
                  <a:pt x="2039" y="6482"/>
                  <a:pt x="2011" y="6317"/>
                </a:cubicBezTo>
                <a:cubicBezTo>
                  <a:pt x="2002" y="6258"/>
                  <a:pt x="1996" y="6199"/>
                  <a:pt x="1987" y="6134"/>
                </a:cubicBezTo>
                <a:close/>
                <a:moveTo>
                  <a:pt x="2" y="2873"/>
                </a:moveTo>
                <a:lnTo>
                  <a:pt x="2" y="11493"/>
                </a:lnTo>
                <a:lnTo>
                  <a:pt x="9107" y="11493"/>
                </a:lnTo>
                <a:lnTo>
                  <a:pt x="9107" y="2873"/>
                </a:lnTo>
                <a:close/>
                <a:moveTo>
                  <a:pt x="0" y="12336"/>
                </a:moveTo>
                <a:lnTo>
                  <a:pt x="0" y="14654"/>
                </a:lnTo>
                <a:lnTo>
                  <a:pt x="3468" y="14654"/>
                </a:lnTo>
                <a:cubicBezTo>
                  <a:pt x="3488" y="14330"/>
                  <a:pt x="3620" y="14052"/>
                  <a:pt x="3875" y="13848"/>
                </a:cubicBezTo>
                <a:cubicBezTo>
                  <a:pt x="4069" y="13694"/>
                  <a:pt x="4291" y="13611"/>
                  <a:pt x="4535" y="13611"/>
                </a:cubicBezTo>
                <a:cubicBezTo>
                  <a:pt x="4576" y="13611"/>
                  <a:pt x="4616" y="13613"/>
                  <a:pt x="4658" y="13618"/>
                </a:cubicBezTo>
                <a:cubicBezTo>
                  <a:pt x="4929" y="13644"/>
                  <a:pt x="5156" y="13762"/>
                  <a:pt x="5341" y="13959"/>
                </a:cubicBezTo>
                <a:cubicBezTo>
                  <a:pt x="5522" y="14154"/>
                  <a:pt x="5607" y="14393"/>
                  <a:pt x="5632" y="14660"/>
                </a:cubicBezTo>
                <a:lnTo>
                  <a:pt x="9107" y="14660"/>
                </a:lnTo>
                <a:lnTo>
                  <a:pt x="9107" y="1233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867660" y="2079821"/>
            <a:ext cx="356335" cy="458016"/>
          </a:xfrm>
          <a:custGeom>
            <a:rect b="b" l="l" r="r" t="t"/>
            <a:pathLst>
              <a:path extrusionOk="0" h="14653" w="11400">
                <a:moveTo>
                  <a:pt x="4" y="1"/>
                </a:moveTo>
                <a:lnTo>
                  <a:pt x="4" y="2022"/>
                </a:lnTo>
                <a:lnTo>
                  <a:pt x="9106" y="2022"/>
                </a:lnTo>
                <a:lnTo>
                  <a:pt x="9106" y="1"/>
                </a:lnTo>
                <a:close/>
                <a:moveTo>
                  <a:pt x="4570" y="4469"/>
                </a:moveTo>
                <a:cubicBezTo>
                  <a:pt x="5016" y="4469"/>
                  <a:pt x="5413" y="4616"/>
                  <a:pt x="5771" y="4895"/>
                </a:cubicBezTo>
                <a:cubicBezTo>
                  <a:pt x="6152" y="5193"/>
                  <a:pt x="6373" y="5589"/>
                  <a:pt x="6473" y="6055"/>
                </a:cubicBezTo>
                <a:cubicBezTo>
                  <a:pt x="6503" y="6201"/>
                  <a:pt x="6509" y="6354"/>
                  <a:pt x="6511" y="6505"/>
                </a:cubicBezTo>
                <a:cubicBezTo>
                  <a:pt x="6516" y="6981"/>
                  <a:pt x="6512" y="7454"/>
                  <a:pt x="6512" y="7931"/>
                </a:cubicBezTo>
                <a:lnTo>
                  <a:pt x="6512" y="8038"/>
                </a:lnTo>
                <a:lnTo>
                  <a:pt x="4138" y="8038"/>
                </a:lnTo>
                <a:lnTo>
                  <a:pt x="4138" y="6292"/>
                </a:lnTo>
                <a:lnTo>
                  <a:pt x="4972" y="6292"/>
                </a:lnTo>
                <a:lnTo>
                  <a:pt x="4972" y="7196"/>
                </a:lnTo>
                <a:lnTo>
                  <a:pt x="5653" y="7196"/>
                </a:lnTo>
                <a:cubicBezTo>
                  <a:pt x="5653" y="6889"/>
                  <a:pt x="5658" y="6587"/>
                  <a:pt x="5652" y="6285"/>
                </a:cubicBezTo>
                <a:cubicBezTo>
                  <a:pt x="5647" y="6043"/>
                  <a:pt x="5536" y="5838"/>
                  <a:pt x="5381" y="5663"/>
                </a:cubicBezTo>
                <a:cubicBezTo>
                  <a:pt x="5203" y="5467"/>
                  <a:pt x="4978" y="5354"/>
                  <a:pt x="4710" y="5313"/>
                </a:cubicBezTo>
                <a:cubicBezTo>
                  <a:pt x="4653" y="5305"/>
                  <a:pt x="4598" y="5300"/>
                  <a:pt x="4543" y="5300"/>
                </a:cubicBezTo>
                <a:cubicBezTo>
                  <a:pt x="4363" y="5300"/>
                  <a:pt x="4193" y="5346"/>
                  <a:pt x="4034" y="5432"/>
                </a:cubicBezTo>
                <a:cubicBezTo>
                  <a:pt x="3732" y="5596"/>
                  <a:pt x="3537" y="5852"/>
                  <a:pt x="3476" y="6197"/>
                </a:cubicBezTo>
                <a:cubicBezTo>
                  <a:pt x="3462" y="6264"/>
                  <a:pt x="3456" y="6333"/>
                  <a:pt x="3456" y="6403"/>
                </a:cubicBezTo>
                <a:cubicBezTo>
                  <a:pt x="3455" y="7144"/>
                  <a:pt x="3456" y="7885"/>
                  <a:pt x="3456" y="8625"/>
                </a:cubicBezTo>
                <a:lnTo>
                  <a:pt x="3456" y="8735"/>
                </a:lnTo>
                <a:lnTo>
                  <a:pt x="6508" y="8735"/>
                </a:lnTo>
                <a:lnTo>
                  <a:pt x="6508" y="9576"/>
                </a:lnTo>
                <a:lnTo>
                  <a:pt x="2614" y="9576"/>
                </a:lnTo>
                <a:lnTo>
                  <a:pt x="2614" y="9469"/>
                </a:lnTo>
                <a:cubicBezTo>
                  <a:pt x="2617" y="8433"/>
                  <a:pt x="2611" y="7393"/>
                  <a:pt x="2618" y="6354"/>
                </a:cubicBezTo>
                <a:cubicBezTo>
                  <a:pt x="2620" y="5943"/>
                  <a:pt x="2763" y="5575"/>
                  <a:pt x="3008" y="5247"/>
                </a:cubicBezTo>
                <a:cubicBezTo>
                  <a:pt x="3191" y="5004"/>
                  <a:pt x="3418" y="4809"/>
                  <a:pt x="3689" y="4674"/>
                </a:cubicBezTo>
                <a:cubicBezTo>
                  <a:pt x="3918" y="4560"/>
                  <a:pt x="4160" y="4492"/>
                  <a:pt x="4419" y="4475"/>
                </a:cubicBezTo>
                <a:cubicBezTo>
                  <a:pt x="4470" y="4471"/>
                  <a:pt x="4521" y="4469"/>
                  <a:pt x="4570" y="4469"/>
                </a:cubicBezTo>
                <a:close/>
                <a:moveTo>
                  <a:pt x="1" y="2870"/>
                </a:moveTo>
                <a:cubicBezTo>
                  <a:pt x="2" y="5743"/>
                  <a:pt x="2" y="8608"/>
                  <a:pt x="2" y="11480"/>
                </a:cubicBezTo>
                <a:lnTo>
                  <a:pt x="7501" y="11480"/>
                </a:lnTo>
                <a:lnTo>
                  <a:pt x="7501" y="11364"/>
                </a:lnTo>
                <a:cubicBezTo>
                  <a:pt x="7501" y="10488"/>
                  <a:pt x="7497" y="9614"/>
                  <a:pt x="7506" y="8740"/>
                </a:cubicBezTo>
                <a:cubicBezTo>
                  <a:pt x="7507" y="8520"/>
                  <a:pt x="7534" y="8294"/>
                  <a:pt x="7579" y="8077"/>
                </a:cubicBezTo>
                <a:cubicBezTo>
                  <a:pt x="7682" y="7585"/>
                  <a:pt x="7923" y="7161"/>
                  <a:pt x="8277" y="6805"/>
                </a:cubicBezTo>
                <a:cubicBezTo>
                  <a:pt x="8495" y="6587"/>
                  <a:pt x="8747" y="6414"/>
                  <a:pt x="9036" y="6302"/>
                </a:cubicBezTo>
                <a:cubicBezTo>
                  <a:pt x="9099" y="6277"/>
                  <a:pt x="9112" y="6245"/>
                  <a:pt x="9112" y="6184"/>
                </a:cubicBezTo>
                <a:cubicBezTo>
                  <a:pt x="9110" y="5107"/>
                  <a:pt x="9110" y="4031"/>
                  <a:pt x="9110" y="2954"/>
                </a:cubicBezTo>
                <a:lnTo>
                  <a:pt x="9110" y="2870"/>
                </a:lnTo>
                <a:close/>
                <a:moveTo>
                  <a:pt x="10298" y="12534"/>
                </a:moveTo>
                <a:lnTo>
                  <a:pt x="10298" y="13363"/>
                </a:lnTo>
                <a:lnTo>
                  <a:pt x="9465" y="13363"/>
                </a:lnTo>
                <a:lnTo>
                  <a:pt x="9465" y="12534"/>
                </a:lnTo>
                <a:close/>
                <a:moveTo>
                  <a:pt x="9887" y="6969"/>
                </a:moveTo>
                <a:cubicBezTo>
                  <a:pt x="9806" y="6969"/>
                  <a:pt x="9724" y="6976"/>
                  <a:pt x="9641" y="6990"/>
                </a:cubicBezTo>
                <a:cubicBezTo>
                  <a:pt x="9302" y="7048"/>
                  <a:pt x="9021" y="7217"/>
                  <a:pt x="8790" y="7479"/>
                </a:cubicBezTo>
                <a:cubicBezTo>
                  <a:pt x="8515" y="7790"/>
                  <a:pt x="8381" y="8156"/>
                  <a:pt x="8347" y="8561"/>
                </a:cubicBezTo>
                <a:cubicBezTo>
                  <a:pt x="8313" y="8936"/>
                  <a:pt x="8671" y="9274"/>
                  <a:pt x="9021" y="9274"/>
                </a:cubicBezTo>
                <a:cubicBezTo>
                  <a:pt x="9022" y="9274"/>
                  <a:pt x="9024" y="9274"/>
                  <a:pt x="9025" y="9274"/>
                </a:cubicBezTo>
                <a:cubicBezTo>
                  <a:pt x="9071" y="9273"/>
                  <a:pt x="9117" y="9273"/>
                  <a:pt x="9162" y="9273"/>
                </a:cubicBezTo>
                <a:cubicBezTo>
                  <a:pt x="9253" y="9273"/>
                  <a:pt x="9345" y="9274"/>
                  <a:pt x="9436" y="9274"/>
                </a:cubicBezTo>
                <a:lnTo>
                  <a:pt x="9436" y="10111"/>
                </a:lnTo>
                <a:cubicBezTo>
                  <a:pt x="9352" y="10115"/>
                  <a:pt x="9269" y="10118"/>
                  <a:pt x="9186" y="10118"/>
                </a:cubicBezTo>
                <a:cubicBezTo>
                  <a:pt x="8898" y="10118"/>
                  <a:pt x="8616" y="10084"/>
                  <a:pt x="8350" y="9940"/>
                </a:cubicBezTo>
                <a:lnTo>
                  <a:pt x="8350" y="14651"/>
                </a:lnTo>
                <a:lnTo>
                  <a:pt x="11400" y="14651"/>
                </a:lnTo>
                <a:lnTo>
                  <a:pt x="11400" y="8430"/>
                </a:lnTo>
                <a:cubicBezTo>
                  <a:pt x="11395" y="8424"/>
                  <a:pt x="11385" y="8417"/>
                  <a:pt x="11384" y="8411"/>
                </a:cubicBezTo>
                <a:cubicBezTo>
                  <a:pt x="11323" y="7944"/>
                  <a:pt x="11112" y="7560"/>
                  <a:pt x="10740" y="7270"/>
                </a:cubicBezTo>
                <a:cubicBezTo>
                  <a:pt x="10483" y="7071"/>
                  <a:pt x="10196" y="6969"/>
                  <a:pt x="9887" y="6969"/>
                </a:cubicBezTo>
                <a:close/>
                <a:moveTo>
                  <a:pt x="5" y="12333"/>
                </a:moveTo>
                <a:lnTo>
                  <a:pt x="5" y="14647"/>
                </a:lnTo>
                <a:cubicBezTo>
                  <a:pt x="23" y="14649"/>
                  <a:pt x="32" y="14651"/>
                  <a:pt x="42" y="14651"/>
                </a:cubicBezTo>
                <a:cubicBezTo>
                  <a:pt x="1163" y="14651"/>
                  <a:pt x="2287" y="14651"/>
                  <a:pt x="3408" y="14653"/>
                </a:cubicBezTo>
                <a:cubicBezTo>
                  <a:pt x="3478" y="14653"/>
                  <a:pt x="3492" y="14618"/>
                  <a:pt x="3496" y="14559"/>
                </a:cubicBezTo>
                <a:cubicBezTo>
                  <a:pt x="3518" y="14287"/>
                  <a:pt x="3644" y="14059"/>
                  <a:pt x="3842" y="13879"/>
                </a:cubicBezTo>
                <a:cubicBezTo>
                  <a:pt x="4044" y="13699"/>
                  <a:pt x="4282" y="13605"/>
                  <a:pt x="4553" y="13605"/>
                </a:cubicBezTo>
                <a:cubicBezTo>
                  <a:pt x="4575" y="13605"/>
                  <a:pt x="4597" y="13605"/>
                  <a:pt x="4619" y="13607"/>
                </a:cubicBezTo>
                <a:cubicBezTo>
                  <a:pt x="4871" y="13620"/>
                  <a:pt x="5088" y="13711"/>
                  <a:pt x="5274" y="13878"/>
                </a:cubicBezTo>
                <a:cubicBezTo>
                  <a:pt x="5499" y="14081"/>
                  <a:pt x="5621" y="14338"/>
                  <a:pt x="5640" y="14646"/>
                </a:cubicBezTo>
                <a:lnTo>
                  <a:pt x="7498" y="14646"/>
                </a:lnTo>
                <a:lnTo>
                  <a:pt x="7498" y="1233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4033824" y="2079603"/>
            <a:ext cx="339019" cy="457891"/>
          </a:xfrm>
          <a:custGeom>
            <a:rect b="b" l="l" r="r" t="t"/>
            <a:pathLst>
              <a:path extrusionOk="0" h="14649" w="10846">
                <a:moveTo>
                  <a:pt x="2" y="0"/>
                </a:moveTo>
                <a:lnTo>
                  <a:pt x="2" y="2030"/>
                </a:lnTo>
                <a:lnTo>
                  <a:pt x="9106" y="2030"/>
                </a:lnTo>
                <a:lnTo>
                  <a:pt x="9106" y="0"/>
                </a:lnTo>
                <a:close/>
                <a:moveTo>
                  <a:pt x="7649" y="4061"/>
                </a:moveTo>
                <a:lnTo>
                  <a:pt x="8216" y="4630"/>
                </a:lnTo>
                <a:cubicBezTo>
                  <a:pt x="8029" y="4819"/>
                  <a:pt x="7835" y="5011"/>
                  <a:pt x="7651" y="5194"/>
                </a:cubicBezTo>
                <a:cubicBezTo>
                  <a:pt x="7466" y="5009"/>
                  <a:pt x="7271" y="4813"/>
                  <a:pt x="7084" y="4627"/>
                </a:cubicBezTo>
                <a:cubicBezTo>
                  <a:pt x="7264" y="4445"/>
                  <a:pt x="7459" y="4253"/>
                  <a:pt x="7649" y="4061"/>
                </a:cubicBezTo>
                <a:close/>
                <a:moveTo>
                  <a:pt x="9296" y="4057"/>
                </a:moveTo>
                <a:lnTo>
                  <a:pt x="9868" y="4628"/>
                </a:lnTo>
                <a:cubicBezTo>
                  <a:pt x="9678" y="4819"/>
                  <a:pt x="9484" y="5011"/>
                  <a:pt x="9298" y="5196"/>
                </a:cubicBezTo>
                <a:cubicBezTo>
                  <a:pt x="9109" y="5009"/>
                  <a:pt x="8915" y="4815"/>
                  <a:pt x="8726" y="4627"/>
                </a:cubicBezTo>
                <a:cubicBezTo>
                  <a:pt x="8910" y="4444"/>
                  <a:pt x="9102" y="4249"/>
                  <a:pt x="9296" y="4057"/>
                </a:cubicBezTo>
                <a:close/>
                <a:moveTo>
                  <a:pt x="5999" y="4072"/>
                </a:moveTo>
                <a:cubicBezTo>
                  <a:pt x="6178" y="4250"/>
                  <a:pt x="6376" y="4447"/>
                  <a:pt x="6565" y="4636"/>
                </a:cubicBezTo>
                <a:cubicBezTo>
                  <a:pt x="6382" y="4820"/>
                  <a:pt x="6190" y="5012"/>
                  <a:pt x="6000" y="5200"/>
                </a:cubicBezTo>
                <a:cubicBezTo>
                  <a:pt x="5813" y="5012"/>
                  <a:pt x="5619" y="4820"/>
                  <a:pt x="5435" y="4636"/>
                </a:cubicBezTo>
                <a:lnTo>
                  <a:pt x="5999" y="4072"/>
                </a:lnTo>
                <a:close/>
                <a:moveTo>
                  <a:pt x="4353" y="4067"/>
                </a:moveTo>
                <a:lnTo>
                  <a:pt x="4929" y="4643"/>
                </a:lnTo>
                <a:cubicBezTo>
                  <a:pt x="4743" y="4828"/>
                  <a:pt x="4551" y="5018"/>
                  <a:pt x="4368" y="5201"/>
                </a:cubicBezTo>
                <a:cubicBezTo>
                  <a:pt x="4176" y="5009"/>
                  <a:pt x="3981" y="4813"/>
                  <a:pt x="3793" y="4627"/>
                </a:cubicBezTo>
                <a:cubicBezTo>
                  <a:pt x="3972" y="4448"/>
                  <a:pt x="4164" y="4256"/>
                  <a:pt x="4353" y="4067"/>
                </a:cubicBezTo>
                <a:close/>
                <a:moveTo>
                  <a:pt x="2842" y="2879"/>
                </a:moveTo>
                <a:lnTo>
                  <a:pt x="2842" y="6402"/>
                </a:lnTo>
                <a:lnTo>
                  <a:pt x="2945" y="6402"/>
                </a:lnTo>
                <a:cubicBezTo>
                  <a:pt x="3206" y="6402"/>
                  <a:pt x="3468" y="6404"/>
                  <a:pt x="3730" y="6404"/>
                </a:cubicBezTo>
                <a:cubicBezTo>
                  <a:pt x="3965" y="6404"/>
                  <a:pt x="4201" y="6402"/>
                  <a:pt x="4435" y="6396"/>
                </a:cubicBezTo>
                <a:cubicBezTo>
                  <a:pt x="4439" y="6396"/>
                  <a:pt x="4444" y="6396"/>
                  <a:pt x="4448" y="6396"/>
                </a:cubicBezTo>
                <a:cubicBezTo>
                  <a:pt x="4598" y="6396"/>
                  <a:pt x="4699" y="6448"/>
                  <a:pt x="4802" y="6542"/>
                </a:cubicBezTo>
                <a:cubicBezTo>
                  <a:pt x="4989" y="6712"/>
                  <a:pt x="5183" y="6877"/>
                  <a:pt x="5373" y="7042"/>
                </a:cubicBezTo>
                <a:cubicBezTo>
                  <a:pt x="5393" y="7058"/>
                  <a:pt x="5410" y="7070"/>
                  <a:pt x="5430" y="7070"/>
                </a:cubicBezTo>
                <a:cubicBezTo>
                  <a:pt x="5445" y="7070"/>
                  <a:pt x="5461" y="7063"/>
                  <a:pt x="5480" y="7047"/>
                </a:cubicBezTo>
                <a:cubicBezTo>
                  <a:pt x="5699" y="6852"/>
                  <a:pt x="5921" y="6664"/>
                  <a:pt x="6141" y="6474"/>
                </a:cubicBezTo>
                <a:cubicBezTo>
                  <a:pt x="6200" y="6422"/>
                  <a:pt x="6263" y="6400"/>
                  <a:pt x="6345" y="6400"/>
                </a:cubicBezTo>
                <a:cubicBezTo>
                  <a:pt x="7075" y="6402"/>
                  <a:pt x="7807" y="6402"/>
                  <a:pt x="8538" y="6402"/>
                </a:cubicBezTo>
                <a:cubicBezTo>
                  <a:pt x="9270" y="6402"/>
                  <a:pt x="10002" y="6402"/>
                  <a:pt x="10734" y="6402"/>
                </a:cubicBezTo>
                <a:lnTo>
                  <a:pt x="10846" y="6402"/>
                </a:lnTo>
                <a:lnTo>
                  <a:pt x="10846" y="2879"/>
                </a:lnTo>
                <a:close/>
                <a:moveTo>
                  <a:pt x="6982" y="9057"/>
                </a:moveTo>
                <a:lnTo>
                  <a:pt x="6982" y="9869"/>
                </a:lnTo>
                <a:lnTo>
                  <a:pt x="2127" y="9869"/>
                </a:lnTo>
                <a:lnTo>
                  <a:pt x="2127" y="9057"/>
                </a:lnTo>
                <a:close/>
                <a:moveTo>
                  <a:pt x="2011" y="2871"/>
                </a:moveTo>
                <a:cubicBezTo>
                  <a:pt x="1336" y="2873"/>
                  <a:pt x="669" y="2873"/>
                  <a:pt x="1" y="2873"/>
                </a:cubicBezTo>
                <a:lnTo>
                  <a:pt x="1" y="11487"/>
                </a:lnTo>
                <a:lnTo>
                  <a:pt x="9103" y="11487"/>
                </a:lnTo>
                <a:lnTo>
                  <a:pt x="9103" y="7249"/>
                </a:lnTo>
                <a:cubicBezTo>
                  <a:pt x="9091" y="7247"/>
                  <a:pt x="9085" y="7246"/>
                  <a:pt x="9080" y="7246"/>
                </a:cubicBezTo>
                <a:lnTo>
                  <a:pt x="6574" y="7246"/>
                </a:lnTo>
                <a:cubicBezTo>
                  <a:pt x="6549" y="7246"/>
                  <a:pt x="6518" y="7253"/>
                  <a:pt x="6500" y="7268"/>
                </a:cubicBezTo>
                <a:cubicBezTo>
                  <a:pt x="6382" y="7365"/>
                  <a:pt x="6264" y="7464"/>
                  <a:pt x="6149" y="7562"/>
                </a:cubicBezTo>
                <a:cubicBezTo>
                  <a:pt x="5913" y="7766"/>
                  <a:pt x="5675" y="7971"/>
                  <a:pt x="5432" y="8182"/>
                </a:cubicBezTo>
                <a:cubicBezTo>
                  <a:pt x="5379" y="8134"/>
                  <a:pt x="5328" y="8089"/>
                  <a:pt x="5277" y="8045"/>
                </a:cubicBezTo>
                <a:cubicBezTo>
                  <a:pt x="4989" y="7800"/>
                  <a:pt x="4702" y="7552"/>
                  <a:pt x="4410" y="7310"/>
                </a:cubicBezTo>
                <a:cubicBezTo>
                  <a:pt x="4366" y="7274"/>
                  <a:pt x="4298" y="7246"/>
                  <a:pt x="4242" y="7246"/>
                </a:cubicBezTo>
                <a:cubicBezTo>
                  <a:pt x="3534" y="7243"/>
                  <a:pt x="2828" y="7243"/>
                  <a:pt x="2120" y="7243"/>
                </a:cubicBezTo>
                <a:lnTo>
                  <a:pt x="2011" y="7243"/>
                </a:lnTo>
                <a:lnTo>
                  <a:pt x="2011" y="2871"/>
                </a:lnTo>
                <a:close/>
                <a:moveTo>
                  <a:pt x="1" y="12325"/>
                </a:moveTo>
                <a:lnTo>
                  <a:pt x="1" y="14648"/>
                </a:lnTo>
                <a:cubicBezTo>
                  <a:pt x="1129" y="14648"/>
                  <a:pt x="2258" y="14648"/>
                  <a:pt x="3385" y="14647"/>
                </a:cubicBezTo>
                <a:cubicBezTo>
                  <a:pt x="3443" y="14647"/>
                  <a:pt x="3490" y="14647"/>
                  <a:pt x="3494" y="14568"/>
                </a:cubicBezTo>
                <a:cubicBezTo>
                  <a:pt x="3509" y="14301"/>
                  <a:pt x="3629" y="14077"/>
                  <a:pt x="3818" y="13898"/>
                </a:cubicBezTo>
                <a:cubicBezTo>
                  <a:pt x="4020" y="13706"/>
                  <a:pt x="4261" y="13604"/>
                  <a:pt x="4540" y="13604"/>
                </a:cubicBezTo>
                <a:cubicBezTo>
                  <a:pt x="4556" y="13604"/>
                  <a:pt x="4571" y="13604"/>
                  <a:pt x="4586" y="13605"/>
                </a:cubicBezTo>
                <a:cubicBezTo>
                  <a:pt x="5004" y="13621"/>
                  <a:pt x="5312" y="13816"/>
                  <a:pt x="5504" y="14179"/>
                </a:cubicBezTo>
                <a:cubicBezTo>
                  <a:pt x="5578" y="14320"/>
                  <a:pt x="5614" y="14484"/>
                  <a:pt x="5669" y="14644"/>
                </a:cubicBezTo>
                <a:lnTo>
                  <a:pt x="9106" y="14644"/>
                </a:lnTo>
                <a:lnTo>
                  <a:pt x="9106" y="1232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7201395" y="2079603"/>
            <a:ext cx="284662" cy="458235"/>
          </a:xfrm>
          <a:custGeom>
            <a:rect b="b" l="l" r="r" t="t"/>
            <a:pathLst>
              <a:path extrusionOk="0" h="14660" w="9107">
                <a:moveTo>
                  <a:pt x="2" y="0"/>
                </a:moveTo>
                <a:lnTo>
                  <a:pt x="2" y="2033"/>
                </a:lnTo>
                <a:lnTo>
                  <a:pt x="9106" y="2033"/>
                </a:lnTo>
                <a:lnTo>
                  <a:pt x="9106" y="0"/>
                </a:lnTo>
                <a:close/>
                <a:moveTo>
                  <a:pt x="4568" y="4710"/>
                </a:moveTo>
                <a:cubicBezTo>
                  <a:pt x="4485" y="4710"/>
                  <a:pt x="4399" y="4719"/>
                  <a:pt x="4312" y="4735"/>
                </a:cubicBezTo>
                <a:cubicBezTo>
                  <a:pt x="4036" y="4790"/>
                  <a:pt x="3817" y="4936"/>
                  <a:pt x="3641" y="5144"/>
                </a:cubicBezTo>
                <a:cubicBezTo>
                  <a:pt x="3490" y="5327"/>
                  <a:pt x="3398" y="5541"/>
                  <a:pt x="3397" y="5783"/>
                </a:cubicBezTo>
                <a:cubicBezTo>
                  <a:pt x="3392" y="6160"/>
                  <a:pt x="3395" y="6534"/>
                  <a:pt x="3395" y="6909"/>
                </a:cubicBezTo>
                <a:cubicBezTo>
                  <a:pt x="3398" y="6944"/>
                  <a:pt x="3398" y="6975"/>
                  <a:pt x="3398" y="7004"/>
                </a:cubicBezTo>
                <a:lnTo>
                  <a:pt x="5721" y="7004"/>
                </a:lnTo>
                <a:lnTo>
                  <a:pt x="5721" y="6901"/>
                </a:lnTo>
                <a:cubicBezTo>
                  <a:pt x="5721" y="6572"/>
                  <a:pt x="5719" y="6243"/>
                  <a:pt x="5721" y="5914"/>
                </a:cubicBezTo>
                <a:cubicBezTo>
                  <a:pt x="5724" y="5517"/>
                  <a:pt x="5580" y="5188"/>
                  <a:pt x="5259" y="4946"/>
                </a:cubicBezTo>
                <a:cubicBezTo>
                  <a:pt x="5048" y="4786"/>
                  <a:pt x="4817" y="4710"/>
                  <a:pt x="4568" y="4710"/>
                </a:cubicBezTo>
                <a:close/>
                <a:moveTo>
                  <a:pt x="2544" y="7857"/>
                </a:moveTo>
                <a:lnTo>
                  <a:pt x="2544" y="9641"/>
                </a:lnTo>
                <a:lnTo>
                  <a:pt x="6577" y="9641"/>
                </a:lnTo>
                <a:lnTo>
                  <a:pt x="6577" y="7857"/>
                </a:lnTo>
                <a:lnTo>
                  <a:pt x="4966" y="7857"/>
                </a:lnTo>
                <a:lnTo>
                  <a:pt x="4966" y="8412"/>
                </a:lnTo>
                <a:lnTo>
                  <a:pt x="4128" y="8412"/>
                </a:lnTo>
                <a:lnTo>
                  <a:pt x="4128" y="7857"/>
                </a:lnTo>
                <a:close/>
                <a:moveTo>
                  <a:pt x="4526" y="3878"/>
                </a:moveTo>
                <a:cubicBezTo>
                  <a:pt x="4630" y="3878"/>
                  <a:pt x="4734" y="3885"/>
                  <a:pt x="4839" y="3897"/>
                </a:cubicBezTo>
                <a:cubicBezTo>
                  <a:pt x="5220" y="3943"/>
                  <a:pt x="5551" y="4099"/>
                  <a:pt x="5838" y="4341"/>
                </a:cubicBezTo>
                <a:cubicBezTo>
                  <a:pt x="6180" y="4628"/>
                  <a:pt x="6414" y="4993"/>
                  <a:pt x="6505" y="5434"/>
                </a:cubicBezTo>
                <a:cubicBezTo>
                  <a:pt x="6540" y="5597"/>
                  <a:pt x="6556" y="5767"/>
                  <a:pt x="6561" y="5934"/>
                </a:cubicBezTo>
                <a:cubicBezTo>
                  <a:pt x="6568" y="6287"/>
                  <a:pt x="6562" y="6642"/>
                  <a:pt x="6562" y="7008"/>
                </a:cubicBezTo>
                <a:lnTo>
                  <a:pt x="7416" y="7008"/>
                </a:lnTo>
                <a:lnTo>
                  <a:pt x="7416" y="10482"/>
                </a:lnTo>
                <a:lnTo>
                  <a:pt x="1701" y="10482"/>
                </a:lnTo>
                <a:cubicBezTo>
                  <a:pt x="1701" y="9327"/>
                  <a:pt x="1701" y="8175"/>
                  <a:pt x="1702" y="7013"/>
                </a:cubicBezTo>
                <a:lnTo>
                  <a:pt x="2558" y="7013"/>
                </a:lnTo>
                <a:lnTo>
                  <a:pt x="2558" y="6907"/>
                </a:lnTo>
                <a:cubicBezTo>
                  <a:pt x="2558" y="6550"/>
                  <a:pt x="2554" y="6195"/>
                  <a:pt x="2558" y="5837"/>
                </a:cubicBezTo>
                <a:cubicBezTo>
                  <a:pt x="2563" y="5357"/>
                  <a:pt x="2730" y="4939"/>
                  <a:pt x="3042" y="4576"/>
                </a:cubicBezTo>
                <a:cubicBezTo>
                  <a:pt x="3323" y="4246"/>
                  <a:pt x="3675" y="4035"/>
                  <a:pt x="4093" y="3928"/>
                </a:cubicBezTo>
                <a:cubicBezTo>
                  <a:pt x="4236" y="3892"/>
                  <a:pt x="4381" y="3878"/>
                  <a:pt x="4526" y="3878"/>
                </a:cubicBezTo>
                <a:close/>
                <a:moveTo>
                  <a:pt x="76" y="2880"/>
                </a:moveTo>
                <a:lnTo>
                  <a:pt x="76" y="11489"/>
                </a:lnTo>
                <a:lnTo>
                  <a:pt x="9048" y="11489"/>
                </a:lnTo>
                <a:lnTo>
                  <a:pt x="9048" y="2880"/>
                </a:lnTo>
                <a:close/>
                <a:moveTo>
                  <a:pt x="1" y="12336"/>
                </a:moveTo>
                <a:cubicBezTo>
                  <a:pt x="1" y="13108"/>
                  <a:pt x="1" y="13877"/>
                  <a:pt x="2" y="14657"/>
                </a:cubicBezTo>
                <a:lnTo>
                  <a:pt x="99" y="14657"/>
                </a:lnTo>
                <a:cubicBezTo>
                  <a:pt x="536" y="14657"/>
                  <a:pt x="972" y="14657"/>
                  <a:pt x="1409" y="14657"/>
                </a:cubicBezTo>
                <a:cubicBezTo>
                  <a:pt x="2063" y="14657"/>
                  <a:pt x="2718" y="14657"/>
                  <a:pt x="3373" y="14660"/>
                </a:cubicBezTo>
                <a:cubicBezTo>
                  <a:pt x="3376" y="14660"/>
                  <a:pt x="3378" y="14660"/>
                  <a:pt x="3381" y="14660"/>
                </a:cubicBezTo>
                <a:cubicBezTo>
                  <a:pt x="3465" y="14660"/>
                  <a:pt x="3489" y="14635"/>
                  <a:pt x="3493" y="14544"/>
                </a:cubicBezTo>
                <a:cubicBezTo>
                  <a:pt x="3505" y="14359"/>
                  <a:pt x="3584" y="14192"/>
                  <a:pt x="3694" y="14044"/>
                </a:cubicBezTo>
                <a:cubicBezTo>
                  <a:pt x="3860" y="13822"/>
                  <a:pt x="4079" y="13682"/>
                  <a:pt x="4355" y="13631"/>
                </a:cubicBezTo>
                <a:cubicBezTo>
                  <a:pt x="4427" y="13618"/>
                  <a:pt x="4498" y="13612"/>
                  <a:pt x="4567" y="13612"/>
                </a:cubicBezTo>
                <a:cubicBezTo>
                  <a:pt x="4781" y="13612"/>
                  <a:pt x="4981" y="13674"/>
                  <a:pt x="5167" y="13804"/>
                </a:cubicBezTo>
                <a:cubicBezTo>
                  <a:pt x="5425" y="13986"/>
                  <a:pt x="5573" y="14239"/>
                  <a:pt x="5629" y="14547"/>
                </a:cubicBezTo>
                <a:cubicBezTo>
                  <a:pt x="5633" y="14581"/>
                  <a:pt x="5629" y="14613"/>
                  <a:pt x="5629" y="14660"/>
                </a:cubicBezTo>
                <a:lnTo>
                  <a:pt x="9105" y="14660"/>
                </a:lnTo>
                <a:lnTo>
                  <a:pt x="9105" y="1233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3242103" y="2079634"/>
            <a:ext cx="344395" cy="457860"/>
          </a:xfrm>
          <a:custGeom>
            <a:rect b="b" l="l" r="r" t="t"/>
            <a:pathLst>
              <a:path extrusionOk="0" h="14648" w="11018">
                <a:moveTo>
                  <a:pt x="4" y="1"/>
                </a:moveTo>
                <a:cubicBezTo>
                  <a:pt x="2" y="678"/>
                  <a:pt x="2" y="1353"/>
                  <a:pt x="2" y="2029"/>
                </a:cubicBezTo>
                <a:lnTo>
                  <a:pt x="5341" y="2029"/>
                </a:lnTo>
                <a:cubicBezTo>
                  <a:pt x="5355" y="2029"/>
                  <a:pt x="5368" y="2029"/>
                  <a:pt x="5381" y="2029"/>
                </a:cubicBezTo>
                <a:cubicBezTo>
                  <a:pt x="5404" y="2029"/>
                  <a:pt x="5427" y="2028"/>
                  <a:pt x="5450" y="2022"/>
                </a:cubicBezTo>
                <a:cubicBezTo>
                  <a:pt x="5856" y="1909"/>
                  <a:pt x="6263" y="1795"/>
                  <a:pt x="6671" y="1677"/>
                </a:cubicBezTo>
                <a:cubicBezTo>
                  <a:pt x="7257" y="1512"/>
                  <a:pt x="7843" y="1340"/>
                  <a:pt x="8429" y="1175"/>
                </a:cubicBezTo>
                <a:cubicBezTo>
                  <a:pt x="8490" y="1157"/>
                  <a:pt x="8549" y="1142"/>
                  <a:pt x="8610" y="1142"/>
                </a:cubicBezTo>
                <a:cubicBezTo>
                  <a:pt x="8653" y="1142"/>
                  <a:pt x="8696" y="1150"/>
                  <a:pt x="8741" y="1169"/>
                </a:cubicBezTo>
                <a:cubicBezTo>
                  <a:pt x="8857" y="1216"/>
                  <a:pt x="8983" y="1239"/>
                  <a:pt x="9105" y="1273"/>
                </a:cubicBezTo>
                <a:lnTo>
                  <a:pt x="9105" y="1"/>
                </a:lnTo>
                <a:close/>
                <a:moveTo>
                  <a:pt x="9201" y="3336"/>
                </a:moveTo>
                <a:cubicBezTo>
                  <a:pt x="9136" y="3983"/>
                  <a:pt x="9068" y="4627"/>
                  <a:pt x="8998" y="5280"/>
                </a:cubicBezTo>
                <a:lnTo>
                  <a:pt x="8192" y="5280"/>
                </a:lnTo>
                <a:cubicBezTo>
                  <a:pt x="8124" y="4635"/>
                  <a:pt x="8057" y="3990"/>
                  <a:pt x="7990" y="3336"/>
                </a:cubicBezTo>
                <a:close/>
                <a:moveTo>
                  <a:pt x="8602" y="5489"/>
                </a:moveTo>
                <a:cubicBezTo>
                  <a:pt x="8730" y="5489"/>
                  <a:pt x="8851" y="5527"/>
                  <a:pt x="8966" y="5605"/>
                </a:cubicBezTo>
                <a:cubicBezTo>
                  <a:pt x="9111" y="5706"/>
                  <a:pt x="9184" y="5838"/>
                  <a:pt x="9185" y="6050"/>
                </a:cubicBezTo>
                <a:cubicBezTo>
                  <a:pt x="9203" y="6294"/>
                  <a:pt x="8958" y="6515"/>
                  <a:pt x="8708" y="6549"/>
                </a:cubicBezTo>
                <a:cubicBezTo>
                  <a:pt x="8664" y="6555"/>
                  <a:pt x="8622" y="6558"/>
                  <a:pt x="8581" y="6558"/>
                </a:cubicBezTo>
                <a:cubicBezTo>
                  <a:pt x="8375" y="6558"/>
                  <a:pt x="8203" y="6481"/>
                  <a:pt x="8085" y="6294"/>
                </a:cubicBezTo>
                <a:cubicBezTo>
                  <a:pt x="7883" y="5983"/>
                  <a:pt x="8060" y="5586"/>
                  <a:pt x="8454" y="5505"/>
                </a:cubicBezTo>
                <a:cubicBezTo>
                  <a:pt x="8505" y="5494"/>
                  <a:pt x="8554" y="5489"/>
                  <a:pt x="8602" y="5489"/>
                </a:cubicBezTo>
                <a:close/>
                <a:moveTo>
                  <a:pt x="8594" y="2001"/>
                </a:moveTo>
                <a:cubicBezTo>
                  <a:pt x="8569" y="2001"/>
                  <a:pt x="8544" y="2004"/>
                  <a:pt x="8519" y="2013"/>
                </a:cubicBezTo>
                <a:cubicBezTo>
                  <a:pt x="8434" y="2042"/>
                  <a:pt x="8347" y="2064"/>
                  <a:pt x="8262" y="2088"/>
                </a:cubicBezTo>
                <a:cubicBezTo>
                  <a:pt x="7569" y="2286"/>
                  <a:pt x="6879" y="2483"/>
                  <a:pt x="6188" y="2681"/>
                </a:cubicBezTo>
                <a:cubicBezTo>
                  <a:pt x="6187" y="2693"/>
                  <a:pt x="6184" y="2702"/>
                  <a:pt x="6184" y="2711"/>
                </a:cubicBezTo>
                <a:cubicBezTo>
                  <a:pt x="6184" y="3939"/>
                  <a:pt x="6181" y="5165"/>
                  <a:pt x="6187" y="6393"/>
                </a:cubicBezTo>
                <a:cubicBezTo>
                  <a:pt x="6188" y="6604"/>
                  <a:pt x="6279" y="6788"/>
                  <a:pt x="6468" y="6895"/>
                </a:cubicBezTo>
                <a:cubicBezTo>
                  <a:pt x="6773" y="7069"/>
                  <a:pt x="7082" y="7230"/>
                  <a:pt x="7390" y="7394"/>
                </a:cubicBezTo>
                <a:cubicBezTo>
                  <a:pt x="7764" y="7595"/>
                  <a:pt x="8139" y="7794"/>
                  <a:pt x="8514" y="7991"/>
                </a:cubicBezTo>
                <a:cubicBezTo>
                  <a:pt x="8540" y="8004"/>
                  <a:pt x="8576" y="8013"/>
                  <a:pt x="8608" y="8013"/>
                </a:cubicBezTo>
                <a:cubicBezTo>
                  <a:pt x="8624" y="8013"/>
                  <a:pt x="8639" y="8011"/>
                  <a:pt x="8652" y="8005"/>
                </a:cubicBezTo>
                <a:cubicBezTo>
                  <a:pt x="8781" y="7947"/>
                  <a:pt x="8900" y="7874"/>
                  <a:pt x="9024" y="7808"/>
                </a:cubicBezTo>
                <a:cubicBezTo>
                  <a:pt x="9540" y="7535"/>
                  <a:pt x="10056" y="7252"/>
                  <a:pt x="10578" y="6988"/>
                </a:cubicBezTo>
                <a:cubicBezTo>
                  <a:pt x="10878" y="6839"/>
                  <a:pt x="11017" y="6612"/>
                  <a:pt x="11013" y="6279"/>
                </a:cubicBezTo>
                <a:cubicBezTo>
                  <a:pt x="11008" y="5715"/>
                  <a:pt x="11011" y="5154"/>
                  <a:pt x="11011" y="4589"/>
                </a:cubicBezTo>
                <a:lnTo>
                  <a:pt x="11011" y="2680"/>
                </a:lnTo>
                <a:cubicBezTo>
                  <a:pt x="10787" y="2618"/>
                  <a:pt x="10570" y="2560"/>
                  <a:pt x="10353" y="2497"/>
                </a:cubicBezTo>
                <a:cubicBezTo>
                  <a:pt x="9838" y="2349"/>
                  <a:pt x="9320" y="2196"/>
                  <a:pt x="8801" y="2051"/>
                </a:cubicBezTo>
                <a:cubicBezTo>
                  <a:pt x="8734" y="2032"/>
                  <a:pt x="8667" y="2001"/>
                  <a:pt x="8594" y="2001"/>
                </a:cubicBezTo>
                <a:close/>
                <a:moveTo>
                  <a:pt x="3923" y="6536"/>
                </a:moveTo>
                <a:lnTo>
                  <a:pt x="3923" y="9027"/>
                </a:lnTo>
                <a:lnTo>
                  <a:pt x="5211" y="9027"/>
                </a:lnTo>
                <a:lnTo>
                  <a:pt x="5211" y="6536"/>
                </a:lnTo>
                <a:close/>
                <a:moveTo>
                  <a:pt x="2" y="2872"/>
                </a:moveTo>
                <a:cubicBezTo>
                  <a:pt x="2" y="5743"/>
                  <a:pt x="2" y="8614"/>
                  <a:pt x="7" y="11482"/>
                </a:cubicBezTo>
                <a:lnTo>
                  <a:pt x="9108" y="11482"/>
                </a:lnTo>
                <a:lnTo>
                  <a:pt x="9108" y="8707"/>
                </a:lnTo>
                <a:cubicBezTo>
                  <a:pt x="8967" y="8782"/>
                  <a:pt x="8829" y="8850"/>
                  <a:pt x="8699" y="8927"/>
                </a:cubicBezTo>
                <a:cubicBezTo>
                  <a:pt x="8662" y="8949"/>
                  <a:pt x="8630" y="8962"/>
                  <a:pt x="8597" y="8962"/>
                </a:cubicBezTo>
                <a:cubicBezTo>
                  <a:pt x="8571" y="8962"/>
                  <a:pt x="8543" y="8954"/>
                  <a:pt x="8513" y="8936"/>
                </a:cubicBezTo>
                <a:cubicBezTo>
                  <a:pt x="8379" y="8855"/>
                  <a:pt x="8242" y="8784"/>
                  <a:pt x="8104" y="8710"/>
                </a:cubicBezTo>
                <a:cubicBezTo>
                  <a:pt x="7735" y="8517"/>
                  <a:pt x="7362" y="8322"/>
                  <a:pt x="6991" y="8129"/>
                </a:cubicBezTo>
                <a:cubicBezTo>
                  <a:pt x="6870" y="8064"/>
                  <a:pt x="6750" y="7997"/>
                  <a:pt x="6629" y="7932"/>
                </a:cubicBezTo>
                <a:lnTo>
                  <a:pt x="6064" y="7635"/>
                </a:lnTo>
                <a:lnTo>
                  <a:pt x="6064" y="9055"/>
                </a:lnTo>
                <a:lnTo>
                  <a:pt x="7112" y="9055"/>
                </a:lnTo>
                <a:lnTo>
                  <a:pt x="7112" y="10363"/>
                </a:lnTo>
                <a:lnTo>
                  <a:pt x="6272" y="10363"/>
                </a:lnTo>
                <a:lnTo>
                  <a:pt x="6272" y="9881"/>
                </a:lnTo>
                <a:lnTo>
                  <a:pt x="2851" y="9881"/>
                </a:lnTo>
                <a:lnTo>
                  <a:pt x="2851" y="10365"/>
                </a:lnTo>
                <a:lnTo>
                  <a:pt x="2020" y="10365"/>
                </a:lnTo>
                <a:lnTo>
                  <a:pt x="2020" y="9049"/>
                </a:lnTo>
                <a:lnTo>
                  <a:pt x="3070" y="9049"/>
                </a:lnTo>
                <a:lnTo>
                  <a:pt x="3070" y="8211"/>
                </a:lnTo>
                <a:lnTo>
                  <a:pt x="1985" y="8211"/>
                </a:lnTo>
                <a:lnTo>
                  <a:pt x="1985" y="7368"/>
                </a:lnTo>
                <a:lnTo>
                  <a:pt x="3068" y="7368"/>
                </a:lnTo>
                <a:lnTo>
                  <a:pt x="3068" y="6528"/>
                </a:lnTo>
                <a:lnTo>
                  <a:pt x="2330" y="6528"/>
                </a:lnTo>
                <a:cubicBezTo>
                  <a:pt x="2218" y="6083"/>
                  <a:pt x="2108" y="5644"/>
                  <a:pt x="1997" y="5195"/>
                </a:cubicBezTo>
                <a:cubicBezTo>
                  <a:pt x="2135" y="5195"/>
                  <a:pt x="2271" y="5194"/>
                  <a:pt x="2406" y="5194"/>
                </a:cubicBezTo>
                <a:cubicBezTo>
                  <a:pt x="2541" y="5194"/>
                  <a:pt x="2675" y="5195"/>
                  <a:pt x="2809" y="5196"/>
                </a:cubicBezTo>
                <a:cubicBezTo>
                  <a:pt x="2829" y="5196"/>
                  <a:pt x="2865" y="5228"/>
                  <a:pt x="2872" y="5250"/>
                </a:cubicBezTo>
                <a:cubicBezTo>
                  <a:pt x="2907" y="5366"/>
                  <a:pt x="2942" y="5485"/>
                  <a:pt x="2961" y="5603"/>
                </a:cubicBezTo>
                <a:cubicBezTo>
                  <a:pt x="2973" y="5675"/>
                  <a:pt x="3002" y="5690"/>
                  <a:pt x="3068" y="5690"/>
                </a:cubicBezTo>
                <a:cubicBezTo>
                  <a:pt x="3798" y="5688"/>
                  <a:pt x="4525" y="5688"/>
                  <a:pt x="5253" y="5688"/>
                </a:cubicBezTo>
                <a:lnTo>
                  <a:pt x="5337" y="5688"/>
                </a:lnTo>
                <a:lnTo>
                  <a:pt x="5337" y="2872"/>
                </a:lnTo>
                <a:close/>
                <a:moveTo>
                  <a:pt x="1" y="12324"/>
                </a:moveTo>
                <a:lnTo>
                  <a:pt x="2" y="14647"/>
                </a:lnTo>
                <a:lnTo>
                  <a:pt x="3489" y="14647"/>
                </a:lnTo>
                <a:cubicBezTo>
                  <a:pt x="3511" y="14032"/>
                  <a:pt x="3993" y="13651"/>
                  <a:pt x="4437" y="13607"/>
                </a:cubicBezTo>
                <a:cubicBezTo>
                  <a:pt x="4478" y="13602"/>
                  <a:pt x="4519" y="13600"/>
                  <a:pt x="4559" y="13600"/>
                </a:cubicBezTo>
                <a:cubicBezTo>
                  <a:pt x="5144" y="13600"/>
                  <a:pt x="5597" y="14042"/>
                  <a:pt x="5643" y="14643"/>
                </a:cubicBezTo>
                <a:lnTo>
                  <a:pt x="9102" y="14643"/>
                </a:lnTo>
                <a:lnTo>
                  <a:pt x="9102" y="12324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7887746" y="1445712"/>
            <a:ext cx="458047" cy="349240"/>
          </a:xfrm>
          <a:custGeom>
            <a:rect b="b" l="l" r="r" t="t"/>
            <a:pathLst>
              <a:path extrusionOk="0" h="11173" w="14654">
                <a:moveTo>
                  <a:pt x="3558" y="2478"/>
                </a:moveTo>
                <a:lnTo>
                  <a:pt x="3558" y="4988"/>
                </a:lnTo>
                <a:lnTo>
                  <a:pt x="4844" y="4988"/>
                </a:lnTo>
                <a:lnTo>
                  <a:pt x="4844" y="2478"/>
                </a:lnTo>
                <a:close/>
                <a:moveTo>
                  <a:pt x="2428" y="1151"/>
                </a:moveTo>
                <a:cubicBezTo>
                  <a:pt x="2485" y="1151"/>
                  <a:pt x="2514" y="1165"/>
                  <a:pt x="2526" y="1226"/>
                </a:cubicBezTo>
                <a:cubicBezTo>
                  <a:pt x="2552" y="1361"/>
                  <a:pt x="2589" y="1490"/>
                  <a:pt x="2624" y="1628"/>
                </a:cubicBezTo>
                <a:lnTo>
                  <a:pt x="2706" y="1628"/>
                </a:lnTo>
                <a:cubicBezTo>
                  <a:pt x="3701" y="1628"/>
                  <a:pt x="4695" y="1628"/>
                  <a:pt x="5689" y="1629"/>
                </a:cubicBezTo>
                <a:cubicBezTo>
                  <a:pt x="5762" y="1629"/>
                  <a:pt x="5797" y="1613"/>
                  <a:pt x="5810" y="1537"/>
                </a:cubicBezTo>
                <a:cubicBezTo>
                  <a:pt x="5828" y="1428"/>
                  <a:pt x="5860" y="1321"/>
                  <a:pt x="5892" y="1217"/>
                </a:cubicBezTo>
                <a:cubicBezTo>
                  <a:pt x="5900" y="1191"/>
                  <a:pt x="5935" y="1157"/>
                  <a:pt x="5957" y="1157"/>
                </a:cubicBezTo>
                <a:cubicBezTo>
                  <a:pt x="6117" y="1155"/>
                  <a:pt x="6278" y="1154"/>
                  <a:pt x="6441" y="1154"/>
                </a:cubicBezTo>
                <a:cubicBezTo>
                  <a:pt x="6549" y="1154"/>
                  <a:pt x="6659" y="1154"/>
                  <a:pt x="6769" y="1154"/>
                </a:cubicBezTo>
                <a:cubicBezTo>
                  <a:pt x="6656" y="1597"/>
                  <a:pt x="6549" y="2031"/>
                  <a:pt x="6436" y="2470"/>
                </a:cubicBezTo>
                <a:lnTo>
                  <a:pt x="5694" y="2470"/>
                </a:lnTo>
                <a:lnTo>
                  <a:pt x="5694" y="3307"/>
                </a:lnTo>
                <a:lnTo>
                  <a:pt x="6779" y="3307"/>
                </a:lnTo>
                <a:lnTo>
                  <a:pt x="6779" y="4150"/>
                </a:lnTo>
                <a:lnTo>
                  <a:pt x="5694" y="4150"/>
                </a:lnTo>
                <a:lnTo>
                  <a:pt x="5694" y="4990"/>
                </a:lnTo>
                <a:lnTo>
                  <a:pt x="6763" y="4990"/>
                </a:lnTo>
                <a:lnTo>
                  <a:pt x="6763" y="6304"/>
                </a:lnTo>
                <a:lnTo>
                  <a:pt x="5930" y="6304"/>
                </a:lnTo>
                <a:lnTo>
                  <a:pt x="5930" y="5823"/>
                </a:lnTo>
                <a:lnTo>
                  <a:pt x="2489" y="5823"/>
                </a:lnTo>
                <a:lnTo>
                  <a:pt x="2489" y="6303"/>
                </a:lnTo>
                <a:lnTo>
                  <a:pt x="1650" y="6303"/>
                </a:lnTo>
                <a:lnTo>
                  <a:pt x="1650" y="4997"/>
                </a:lnTo>
                <a:lnTo>
                  <a:pt x="2717" y="4997"/>
                </a:lnTo>
                <a:lnTo>
                  <a:pt x="2717" y="4154"/>
                </a:lnTo>
                <a:lnTo>
                  <a:pt x="1629" y="4154"/>
                </a:lnTo>
                <a:cubicBezTo>
                  <a:pt x="1634" y="3868"/>
                  <a:pt x="1634" y="3596"/>
                  <a:pt x="1634" y="3313"/>
                </a:cubicBezTo>
                <a:lnTo>
                  <a:pt x="2722" y="3313"/>
                </a:lnTo>
                <a:lnTo>
                  <a:pt x="2722" y="2469"/>
                </a:lnTo>
                <a:cubicBezTo>
                  <a:pt x="2612" y="2469"/>
                  <a:pt x="2503" y="2468"/>
                  <a:pt x="2395" y="2468"/>
                </a:cubicBezTo>
                <a:cubicBezTo>
                  <a:pt x="2286" y="2468"/>
                  <a:pt x="2178" y="2469"/>
                  <a:pt x="2070" y="2470"/>
                </a:cubicBezTo>
                <a:cubicBezTo>
                  <a:pt x="2066" y="2470"/>
                  <a:pt x="2062" y="2470"/>
                  <a:pt x="2058" y="2470"/>
                </a:cubicBezTo>
                <a:cubicBezTo>
                  <a:pt x="1997" y="2470"/>
                  <a:pt x="1964" y="2458"/>
                  <a:pt x="1947" y="2381"/>
                </a:cubicBezTo>
                <a:cubicBezTo>
                  <a:pt x="1852" y="1976"/>
                  <a:pt x="1748" y="1573"/>
                  <a:pt x="1642" y="1160"/>
                </a:cubicBezTo>
                <a:cubicBezTo>
                  <a:pt x="1670" y="1157"/>
                  <a:pt x="1692" y="1153"/>
                  <a:pt x="1714" y="1153"/>
                </a:cubicBezTo>
                <a:cubicBezTo>
                  <a:pt x="1833" y="1153"/>
                  <a:pt x="1952" y="1153"/>
                  <a:pt x="2071" y="1153"/>
                </a:cubicBezTo>
                <a:cubicBezTo>
                  <a:pt x="2190" y="1153"/>
                  <a:pt x="2309" y="1153"/>
                  <a:pt x="2428" y="1151"/>
                </a:cubicBezTo>
                <a:close/>
                <a:moveTo>
                  <a:pt x="10845" y="4155"/>
                </a:moveTo>
                <a:cubicBezTo>
                  <a:pt x="10812" y="4155"/>
                  <a:pt x="10778" y="4160"/>
                  <a:pt x="10742" y="4170"/>
                </a:cubicBezTo>
                <a:cubicBezTo>
                  <a:pt x="10282" y="4308"/>
                  <a:pt x="9820" y="4439"/>
                  <a:pt x="9358" y="4565"/>
                </a:cubicBezTo>
                <a:cubicBezTo>
                  <a:pt x="9307" y="4579"/>
                  <a:pt x="9297" y="4597"/>
                  <a:pt x="9297" y="4644"/>
                </a:cubicBezTo>
                <a:cubicBezTo>
                  <a:pt x="9297" y="5438"/>
                  <a:pt x="9297" y="6234"/>
                  <a:pt x="9298" y="7028"/>
                </a:cubicBezTo>
                <a:cubicBezTo>
                  <a:pt x="9300" y="7175"/>
                  <a:pt x="9363" y="7290"/>
                  <a:pt x="9503" y="7358"/>
                </a:cubicBezTo>
                <a:cubicBezTo>
                  <a:pt x="9607" y="7409"/>
                  <a:pt x="9710" y="7466"/>
                  <a:pt x="9813" y="7521"/>
                </a:cubicBezTo>
                <a:cubicBezTo>
                  <a:pt x="10135" y="7692"/>
                  <a:pt x="10457" y="7863"/>
                  <a:pt x="10781" y="8031"/>
                </a:cubicBezTo>
                <a:cubicBezTo>
                  <a:pt x="10804" y="8041"/>
                  <a:pt x="10837" y="8050"/>
                  <a:pt x="10867" y="8050"/>
                </a:cubicBezTo>
                <a:cubicBezTo>
                  <a:pt x="10885" y="8050"/>
                  <a:pt x="10902" y="8047"/>
                  <a:pt x="10915" y="8039"/>
                </a:cubicBezTo>
                <a:cubicBezTo>
                  <a:pt x="11348" y="7812"/>
                  <a:pt x="11779" y="7578"/>
                  <a:pt x="12215" y="7352"/>
                </a:cubicBezTo>
                <a:cubicBezTo>
                  <a:pt x="12348" y="7283"/>
                  <a:pt x="12410" y="7179"/>
                  <a:pt x="12410" y="7035"/>
                </a:cubicBezTo>
                <a:lnTo>
                  <a:pt x="12410" y="5857"/>
                </a:lnTo>
                <a:cubicBezTo>
                  <a:pt x="12410" y="5460"/>
                  <a:pt x="12407" y="5061"/>
                  <a:pt x="12410" y="4661"/>
                </a:cubicBezTo>
                <a:cubicBezTo>
                  <a:pt x="12410" y="4607"/>
                  <a:pt x="12399" y="4582"/>
                  <a:pt x="12333" y="4563"/>
                </a:cubicBezTo>
                <a:cubicBezTo>
                  <a:pt x="11898" y="4441"/>
                  <a:pt x="11464" y="4314"/>
                  <a:pt x="11029" y="4189"/>
                </a:cubicBezTo>
                <a:cubicBezTo>
                  <a:pt x="10968" y="4171"/>
                  <a:pt x="10908" y="4155"/>
                  <a:pt x="10845" y="4155"/>
                </a:cubicBezTo>
                <a:close/>
                <a:moveTo>
                  <a:pt x="1" y="1"/>
                </a:moveTo>
                <a:lnTo>
                  <a:pt x="1" y="7915"/>
                </a:lnTo>
                <a:cubicBezTo>
                  <a:pt x="265" y="7915"/>
                  <a:pt x="529" y="7914"/>
                  <a:pt x="792" y="7914"/>
                </a:cubicBezTo>
                <a:cubicBezTo>
                  <a:pt x="1056" y="7914"/>
                  <a:pt x="1320" y="7915"/>
                  <a:pt x="1584" y="7916"/>
                </a:cubicBezTo>
                <a:cubicBezTo>
                  <a:pt x="1663" y="7916"/>
                  <a:pt x="1748" y="7934"/>
                  <a:pt x="1817" y="7966"/>
                </a:cubicBezTo>
                <a:cubicBezTo>
                  <a:pt x="2372" y="8223"/>
                  <a:pt x="2928" y="8486"/>
                  <a:pt x="3480" y="8747"/>
                </a:cubicBezTo>
                <a:cubicBezTo>
                  <a:pt x="3665" y="8835"/>
                  <a:pt x="3851" y="8923"/>
                  <a:pt x="4049" y="9018"/>
                </a:cubicBezTo>
                <a:lnTo>
                  <a:pt x="4049" y="7912"/>
                </a:lnTo>
                <a:lnTo>
                  <a:pt x="8413" y="7912"/>
                </a:lnTo>
                <a:lnTo>
                  <a:pt x="8413" y="1"/>
                </a:lnTo>
                <a:close/>
                <a:moveTo>
                  <a:pt x="9267" y="2088"/>
                </a:moveTo>
                <a:lnTo>
                  <a:pt x="9267" y="3728"/>
                </a:lnTo>
                <a:cubicBezTo>
                  <a:pt x="9707" y="3603"/>
                  <a:pt x="10142" y="3479"/>
                  <a:pt x="10578" y="3356"/>
                </a:cubicBezTo>
                <a:cubicBezTo>
                  <a:pt x="10678" y="3327"/>
                  <a:pt x="10775" y="3300"/>
                  <a:pt x="10878" y="3300"/>
                </a:cubicBezTo>
                <a:cubicBezTo>
                  <a:pt x="10933" y="3300"/>
                  <a:pt x="10990" y="3308"/>
                  <a:pt x="11050" y="3328"/>
                </a:cubicBezTo>
                <a:cubicBezTo>
                  <a:pt x="11385" y="3439"/>
                  <a:pt x="11730" y="3524"/>
                  <a:pt x="12070" y="3621"/>
                </a:cubicBezTo>
                <a:cubicBezTo>
                  <a:pt x="12462" y="3732"/>
                  <a:pt x="12854" y="3845"/>
                  <a:pt x="13249" y="3958"/>
                </a:cubicBezTo>
                <a:lnTo>
                  <a:pt x="13249" y="4059"/>
                </a:lnTo>
                <a:cubicBezTo>
                  <a:pt x="13249" y="4934"/>
                  <a:pt x="13252" y="5812"/>
                  <a:pt x="13249" y="6690"/>
                </a:cubicBezTo>
                <a:cubicBezTo>
                  <a:pt x="13249" y="6865"/>
                  <a:pt x="13246" y="7041"/>
                  <a:pt x="13232" y="7216"/>
                </a:cubicBezTo>
                <a:cubicBezTo>
                  <a:pt x="13211" y="7440"/>
                  <a:pt x="13109" y="7629"/>
                  <a:pt x="12969" y="7803"/>
                </a:cubicBezTo>
                <a:cubicBezTo>
                  <a:pt x="12817" y="7994"/>
                  <a:pt x="12603" y="8095"/>
                  <a:pt x="12398" y="8205"/>
                </a:cubicBezTo>
                <a:cubicBezTo>
                  <a:pt x="12030" y="8403"/>
                  <a:pt x="11656" y="8593"/>
                  <a:pt x="11285" y="8788"/>
                </a:cubicBezTo>
                <a:cubicBezTo>
                  <a:pt x="11164" y="8854"/>
                  <a:pt x="11042" y="8926"/>
                  <a:pt x="10916" y="8989"/>
                </a:cubicBezTo>
                <a:cubicBezTo>
                  <a:pt x="10902" y="8996"/>
                  <a:pt x="10882" y="9000"/>
                  <a:pt x="10863" y="9000"/>
                </a:cubicBezTo>
                <a:cubicBezTo>
                  <a:pt x="10843" y="9000"/>
                  <a:pt x="10824" y="8996"/>
                  <a:pt x="10809" y="8989"/>
                </a:cubicBezTo>
                <a:cubicBezTo>
                  <a:pt x="10611" y="8888"/>
                  <a:pt x="10418" y="8781"/>
                  <a:pt x="10222" y="8678"/>
                </a:cubicBezTo>
                <a:cubicBezTo>
                  <a:pt x="9947" y="8535"/>
                  <a:pt x="9670" y="8390"/>
                  <a:pt x="9395" y="8244"/>
                </a:cubicBezTo>
                <a:cubicBezTo>
                  <a:pt x="9352" y="8223"/>
                  <a:pt x="9313" y="8199"/>
                  <a:pt x="9256" y="8170"/>
                </a:cubicBezTo>
                <a:lnTo>
                  <a:pt x="9256" y="8757"/>
                </a:lnTo>
                <a:lnTo>
                  <a:pt x="6191" y="8757"/>
                </a:lnTo>
                <a:cubicBezTo>
                  <a:pt x="6191" y="9197"/>
                  <a:pt x="6191" y="9628"/>
                  <a:pt x="6193" y="10075"/>
                </a:cubicBezTo>
                <a:lnTo>
                  <a:pt x="10403" y="10075"/>
                </a:lnTo>
                <a:lnTo>
                  <a:pt x="10403" y="11173"/>
                </a:lnTo>
                <a:cubicBezTo>
                  <a:pt x="10433" y="11161"/>
                  <a:pt x="10453" y="11158"/>
                  <a:pt x="10471" y="11148"/>
                </a:cubicBezTo>
                <a:cubicBezTo>
                  <a:pt x="10746" y="11022"/>
                  <a:pt x="11019" y="10894"/>
                  <a:pt x="11291" y="10765"/>
                </a:cubicBezTo>
                <a:cubicBezTo>
                  <a:pt x="11759" y="10545"/>
                  <a:pt x="12226" y="10324"/>
                  <a:pt x="12695" y="10106"/>
                </a:cubicBezTo>
                <a:cubicBezTo>
                  <a:pt x="12735" y="10085"/>
                  <a:pt x="12785" y="10071"/>
                  <a:pt x="12830" y="10071"/>
                </a:cubicBezTo>
                <a:cubicBezTo>
                  <a:pt x="13408" y="10069"/>
                  <a:pt x="13982" y="10069"/>
                  <a:pt x="14559" y="10069"/>
                </a:cubicBezTo>
                <a:lnTo>
                  <a:pt x="14653" y="10069"/>
                </a:lnTo>
                <a:lnTo>
                  <a:pt x="14653" y="208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7100089" y="1420331"/>
            <a:ext cx="458673" cy="400440"/>
          </a:xfrm>
          <a:custGeom>
            <a:rect b="b" l="l" r="r" t="t"/>
            <a:pathLst>
              <a:path extrusionOk="0" h="12811" w="14674">
                <a:moveTo>
                  <a:pt x="7337" y="4287"/>
                </a:moveTo>
                <a:cubicBezTo>
                  <a:pt x="7572" y="4287"/>
                  <a:pt x="7793" y="4328"/>
                  <a:pt x="7980" y="4402"/>
                </a:cubicBezTo>
                <a:cubicBezTo>
                  <a:pt x="7847" y="4638"/>
                  <a:pt x="7719" y="4871"/>
                  <a:pt x="7587" y="5100"/>
                </a:cubicBezTo>
                <a:cubicBezTo>
                  <a:pt x="7565" y="5139"/>
                  <a:pt x="7532" y="5148"/>
                  <a:pt x="7497" y="5148"/>
                </a:cubicBezTo>
                <a:cubicBezTo>
                  <a:pt x="7469" y="5148"/>
                  <a:pt x="7439" y="5142"/>
                  <a:pt x="7411" y="5141"/>
                </a:cubicBezTo>
                <a:cubicBezTo>
                  <a:pt x="7374" y="5138"/>
                  <a:pt x="7338" y="5136"/>
                  <a:pt x="7301" y="5136"/>
                </a:cubicBezTo>
                <a:cubicBezTo>
                  <a:pt x="7128" y="5136"/>
                  <a:pt x="6962" y="5171"/>
                  <a:pt x="6803" y="5246"/>
                </a:cubicBezTo>
                <a:cubicBezTo>
                  <a:pt x="6396" y="5438"/>
                  <a:pt x="6136" y="5759"/>
                  <a:pt x="6063" y="6200"/>
                </a:cubicBezTo>
                <a:cubicBezTo>
                  <a:pt x="5997" y="6599"/>
                  <a:pt x="6092" y="6965"/>
                  <a:pt x="6368" y="7276"/>
                </a:cubicBezTo>
                <a:cubicBezTo>
                  <a:pt x="6572" y="7505"/>
                  <a:pt x="6822" y="7651"/>
                  <a:pt x="7118" y="7695"/>
                </a:cubicBezTo>
                <a:cubicBezTo>
                  <a:pt x="7196" y="7707"/>
                  <a:pt x="7273" y="7713"/>
                  <a:pt x="7349" y="7713"/>
                </a:cubicBezTo>
                <a:cubicBezTo>
                  <a:pt x="7657" y="7713"/>
                  <a:pt x="7943" y="7610"/>
                  <a:pt x="8192" y="7390"/>
                </a:cubicBezTo>
                <a:cubicBezTo>
                  <a:pt x="8423" y="7186"/>
                  <a:pt x="8566" y="6936"/>
                  <a:pt x="8613" y="6640"/>
                </a:cubicBezTo>
                <a:cubicBezTo>
                  <a:pt x="8673" y="6256"/>
                  <a:pt x="8585" y="5898"/>
                  <a:pt x="8329" y="5589"/>
                </a:cubicBezTo>
                <a:cubicBezTo>
                  <a:pt x="8469" y="5341"/>
                  <a:pt x="8610" y="5094"/>
                  <a:pt x="8754" y="4845"/>
                </a:cubicBezTo>
                <a:cubicBezTo>
                  <a:pt x="9492" y="5464"/>
                  <a:pt x="9700" y="6593"/>
                  <a:pt x="9202" y="7453"/>
                </a:cubicBezTo>
                <a:cubicBezTo>
                  <a:pt x="8761" y="8215"/>
                  <a:pt x="8039" y="8560"/>
                  <a:pt x="7340" y="8560"/>
                </a:cubicBezTo>
                <a:cubicBezTo>
                  <a:pt x="6980" y="8560"/>
                  <a:pt x="6627" y="8469"/>
                  <a:pt x="6321" y="8296"/>
                </a:cubicBezTo>
                <a:cubicBezTo>
                  <a:pt x="5185" y="7654"/>
                  <a:pt x="4945" y="6382"/>
                  <a:pt x="5437" y="5450"/>
                </a:cubicBezTo>
                <a:cubicBezTo>
                  <a:pt x="5876" y="4620"/>
                  <a:pt x="6664" y="4287"/>
                  <a:pt x="7337" y="4287"/>
                </a:cubicBezTo>
                <a:close/>
                <a:moveTo>
                  <a:pt x="7334" y="2390"/>
                </a:moveTo>
                <a:cubicBezTo>
                  <a:pt x="7910" y="2390"/>
                  <a:pt x="8464" y="2512"/>
                  <a:pt x="8938" y="2733"/>
                </a:cubicBezTo>
                <a:cubicBezTo>
                  <a:pt x="8801" y="2973"/>
                  <a:pt x="8664" y="3213"/>
                  <a:pt x="8532" y="3448"/>
                </a:cubicBezTo>
                <a:cubicBezTo>
                  <a:pt x="8324" y="3394"/>
                  <a:pt x="8125" y="3335"/>
                  <a:pt x="7924" y="3291"/>
                </a:cubicBezTo>
                <a:cubicBezTo>
                  <a:pt x="7801" y="3265"/>
                  <a:pt x="7675" y="3250"/>
                  <a:pt x="7551" y="3244"/>
                </a:cubicBezTo>
                <a:cubicBezTo>
                  <a:pt x="7475" y="3241"/>
                  <a:pt x="7399" y="3239"/>
                  <a:pt x="7324" y="3239"/>
                </a:cubicBezTo>
                <a:cubicBezTo>
                  <a:pt x="7056" y="3239"/>
                  <a:pt x="6788" y="3264"/>
                  <a:pt x="6528" y="3334"/>
                </a:cubicBezTo>
                <a:cubicBezTo>
                  <a:pt x="6123" y="3442"/>
                  <a:pt x="5749" y="3621"/>
                  <a:pt x="5415" y="3874"/>
                </a:cubicBezTo>
                <a:cubicBezTo>
                  <a:pt x="4976" y="4207"/>
                  <a:pt x="4641" y="4628"/>
                  <a:pt x="4417" y="5130"/>
                </a:cubicBezTo>
                <a:cubicBezTo>
                  <a:pt x="4307" y="5378"/>
                  <a:pt x="4216" y="5636"/>
                  <a:pt x="4195" y="5907"/>
                </a:cubicBezTo>
                <a:cubicBezTo>
                  <a:pt x="4171" y="6178"/>
                  <a:pt x="4146" y="6452"/>
                  <a:pt x="4161" y="6723"/>
                </a:cubicBezTo>
                <a:cubicBezTo>
                  <a:pt x="4177" y="7024"/>
                  <a:pt x="4255" y="7317"/>
                  <a:pt x="4367" y="7597"/>
                </a:cubicBezTo>
                <a:cubicBezTo>
                  <a:pt x="4561" y="8073"/>
                  <a:pt x="4851" y="8479"/>
                  <a:pt x="5232" y="8823"/>
                </a:cubicBezTo>
                <a:cubicBezTo>
                  <a:pt x="5363" y="8945"/>
                  <a:pt x="5367" y="8948"/>
                  <a:pt x="5280" y="9105"/>
                </a:cubicBezTo>
                <a:cubicBezTo>
                  <a:pt x="5176" y="9295"/>
                  <a:pt x="5066" y="9481"/>
                  <a:pt x="4954" y="9676"/>
                </a:cubicBezTo>
                <a:cubicBezTo>
                  <a:pt x="4073" y="9007"/>
                  <a:pt x="3528" y="8141"/>
                  <a:pt x="3349" y="7062"/>
                </a:cubicBezTo>
                <a:cubicBezTo>
                  <a:pt x="3177" y="6013"/>
                  <a:pt x="3396" y="5028"/>
                  <a:pt x="4000" y="4159"/>
                </a:cubicBezTo>
                <a:cubicBezTo>
                  <a:pt x="4868" y="2909"/>
                  <a:pt x="6148" y="2390"/>
                  <a:pt x="7334" y="2390"/>
                </a:cubicBezTo>
                <a:close/>
                <a:moveTo>
                  <a:pt x="9714" y="3172"/>
                </a:moveTo>
                <a:cubicBezTo>
                  <a:pt x="11575" y="4562"/>
                  <a:pt x="11845" y="6990"/>
                  <a:pt x="10677" y="8683"/>
                </a:cubicBezTo>
                <a:cubicBezTo>
                  <a:pt x="9814" y="9933"/>
                  <a:pt x="8528" y="10459"/>
                  <a:pt x="7336" y="10459"/>
                </a:cubicBezTo>
                <a:cubicBezTo>
                  <a:pt x="6759" y="10459"/>
                  <a:pt x="6204" y="10335"/>
                  <a:pt x="5729" y="10112"/>
                </a:cubicBezTo>
                <a:cubicBezTo>
                  <a:pt x="5839" y="9921"/>
                  <a:pt x="5947" y="9731"/>
                  <a:pt x="6057" y="9540"/>
                </a:cubicBezTo>
                <a:cubicBezTo>
                  <a:pt x="6087" y="9489"/>
                  <a:pt x="6114" y="9416"/>
                  <a:pt x="6158" y="9401"/>
                </a:cubicBezTo>
                <a:cubicBezTo>
                  <a:pt x="6164" y="9399"/>
                  <a:pt x="6170" y="9398"/>
                  <a:pt x="6176" y="9398"/>
                </a:cubicBezTo>
                <a:cubicBezTo>
                  <a:pt x="6218" y="9398"/>
                  <a:pt x="6272" y="9438"/>
                  <a:pt x="6321" y="9454"/>
                </a:cubicBezTo>
                <a:cubicBezTo>
                  <a:pt x="6647" y="9564"/>
                  <a:pt x="6984" y="9614"/>
                  <a:pt x="7324" y="9614"/>
                </a:cubicBezTo>
                <a:cubicBezTo>
                  <a:pt x="7429" y="9614"/>
                  <a:pt x="7535" y="9610"/>
                  <a:pt x="7641" y="9600"/>
                </a:cubicBezTo>
                <a:cubicBezTo>
                  <a:pt x="8242" y="9547"/>
                  <a:pt x="8789" y="9332"/>
                  <a:pt x="9270" y="8963"/>
                </a:cubicBezTo>
                <a:cubicBezTo>
                  <a:pt x="9712" y="8626"/>
                  <a:pt x="10045" y="8204"/>
                  <a:pt x="10266" y="7694"/>
                </a:cubicBezTo>
                <a:cubicBezTo>
                  <a:pt x="10389" y="7412"/>
                  <a:pt x="10479" y="7116"/>
                  <a:pt x="10501" y="6808"/>
                </a:cubicBezTo>
                <a:cubicBezTo>
                  <a:pt x="10517" y="6580"/>
                  <a:pt x="10537" y="6347"/>
                  <a:pt x="10515" y="6118"/>
                </a:cubicBezTo>
                <a:cubicBezTo>
                  <a:pt x="10464" y="5577"/>
                  <a:pt x="10285" y="5079"/>
                  <a:pt x="9977" y="4629"/>
                </a:cubicBezTo>
                <a:cubicBezTo>
                  <a:pt x="9810" y="4383"/>
                  <a:pt x="9608" y="4168"/>
                  <a:pt x="9380" y="3978"/>
                </a:cubicBezTo>
                <a:cubicBezTo>
                  <a:pt x="9319" y="3929"/>
                  <a:pt x="9290" y="3891"/>
                  <a:pt x="9344" y="3807"/>
                </a:cubicBezTo>
                <a:cubicBezTo>
                  <a:pt x="9478" y="3602"/>
                  <a:pt x="9592" y="3385"/>
                  <a:pt x="9714" y="3172"/>
                </a:cubicBezTo>
                <a:close/>
                <a:moveTo>
                  <a:pt x="12829" y="0"/>
                </a:moveTo>
                <a:cubicBezTo>
                  <a:pt x="12505" y="0"/>
                  <a:pt x="12181" y="125"/>
                  <a:pt x="11959" y="360"/>
                </a:cubicBezTo>
                <a:cubicBezTo>
                  <a:pt x="11853" y="474"/>
                  <a:pt x="11774" y="614"/>
                  <a:pt x="11672" y="757"/>
                </a:cubicBezTo>
                <a:cubicBezTo>
                  <a:pt x="11413" y="757"/>
                  <a:pt x="11146" y="759"/>
                  <a:pt x="10875" y="759"/>
                </a:cubicBezTo>
                <a:cubicBezTo>
                  <a:pt x="10649" y="759"/>
                  <a:pt x="10421" y="758"/>
                  <a:pt x="10191" y="754"/>
                </a:cubicBezTo>
                <a:cubicBezTo>
                  <a:pt x="10189" y="754"/>
                  <a:pt x="10187" y="754"/>
                  <a:pt x="10185" y="754"/>
                </a:cubicBezTo>
                <a:cubicBezTo>
                  <a:pt x="10101" y="754"/>
                  <a:pt x="10056" y="781"/>
                  <a:pt x="10016" y="852"/>
                </a:cubicBezTo>
                <a:cubicBezTo>
                  <a:pt x="9890" y="1080"/>
                  <a:pt x="9759" y="1305"/>
                  <a:pt x="9630" y="1531"/>
                </a:cubicBezTo>
                <a:cubicBezTo>
                  <a:pt x="9583" y="1613"/>
                  <a:pt x="9538" y="1698"/>
                  <a:pt x="9489" y="1782"/>
                </a:cubicBezTo>
                <a:cubicBezTo>
                  <a:pt x="8933" y="1607"/>
                  <a:pt x="8368" y="1497"/>
                  <a:pt x="7781" y="1467"/>
                </a:cubicBezTo>
                <a:lnTo>
                  <a:pt x="7781" y="454"/>
                </a:lnTo>
                <a:lnTo>
                  <a:pt x="6901" y="454"/>
                </a:lnTo>
                <a:lnTo>
                  <a:pt x="6901" y="1465"/>
                </a:lnTo>
                <a:cubicBezTo>
                  <a:pt x="6311" y="1500"/>
                  <a:pt x="5742" y="1607"/>
                  <a:pt x="5172" y="1787"/>
                </a:cubicBezTo>
                <a:cubicBezTo>
                  <a:pt x="5086" y="1641"/>
                  <a:pt x="5001" y="1493"/>
                  <a:pt x="4914" y="1343"/>
                </a:cubicBezTo>
                <a:cubicBezTo>
                  <a:pt x="4861" y="1254"/>
                  <a:pt x="4807" y="1165"/>
                  <a:pt x="4760" y="1071"/>
                </a:cubicBezTo>
                <a:cubicBezTo>
                  <a:pt x="4746" y="1044"/>
                  <a:pt x="4731" y="1035"/>
                  <a:pt x="4714" y="1035"/>
                </a:cubicBezTo>
                <a:cubicBezTo>
                  <a:pt x="4698" y="1035"/>
                  <a:pt x="4681" y="1043"/>
                  <a:pt x="4663" y="1053"/>
                </a:cubicBezTo>
                <a:cubicBezTo>
                  <a:pt x="4527" y="1129"/>
                  <a:pt x="4394" y="1209"/>
                  <a:pt x="4260" y="1285"/>
                </a:cubicBezTo>
                <a:cubicBezTo>
                  <a:pt x="4190" y="1326"/>
                  <a:pt x="4121" y="1365"/>
                  <a:pt x="4049" y="1405"/>
                </a:cubicBezTo>
                <a:cubicBezTo>
                  <a:pt x="3957" y="1453"/>
                  <a:pt x="3956" y="1468"/>
                  <a:pt x="4008" y="1556"/>
                </a:cubicBezTo>
                <a:cubicBezTo>
                  <a:pt x="4117" y="1738"/>
                  <a:pt x="4221" y="1921"/>
                  <a:pt x="4334" y="2116"/>
                </a:cubicBezTo>
                <a:cubicBezTo>
                  <a:pt x="4272" y="2141"/>
                  <a:pt x="4221" y="2161"/>
                  <a:pt x="4173" y="2186"/>
                </a:cubicBezTo>
                <a:cubicBezTo>
                  <a:pt x="3734" y="2410"/>
                  <a:pt x="3309" y="2652"/>
                  <a:pt x="2922" y="2956"/>
                </a:cubicBezTo>
                <a:cubicBezTo>
                  <a:pt x="2616" y="3196"/>
                  <a:pt x="2322" y="3449"/>
                  <a:pt x="2037" y="3713"/>
                </a:cubicBezTo>
                <a:cubicBezTo>
                  <a:pt x="1798" y="3936"/>
                  <a:pt x="1579" y="4184"/>
                  <a:pt x="1356" y="4425"/>
                </a:cubicBezTo>
                <a:cubicBezTo>
                  <a:pt x="1019" y="4793"/>
                  <a:pt x="726" y="5195"/>
                  <a:pt x="460" y="5614"/>
                </a:cubicBezTo>
                <a:cubicBezTo>
                  <a:pt x="308" y="5853"/>
                  <a:pt x="176" y="6105"/>
                  <a:pt x="37" y="6351"/>
                </a:cubicBezTo>
                <a:cubicBezTo>
                  <a:pt x="27" y="6370"/>
                  <a:pt x="13" y="6389"/>
                  <a:pt x="0" y="6410"/>
                </a:cubicBezTo>
                <a:lnTo>
                  <a:pt x="0" y="6446"/>
                </a:lnTo>
                <a:cubicBezTo>
                  <a:pt x="92" y="6612"/>
                  <a:pt x="175" y="6785"/>
                  <a:pt x="279" y="6945"/>
                </a:cubicBezTo>
                <a:cubicBezTo>
                  <a:pt x="512" y="7298"/>
                  <a:pt x="743" y="7655"/>
                  <a:pt x="997" y="7993"/>
                </a:cubicBezTo>
                <a:cubicBezTo>
                  <a:pt x="1221" y="8287"/>
                  <a:pt x="1476" y="8558"/>
                  <a:pt x="1722" y="8832"/>
                </a:cubicBezTo>
                <a:cubicBezTo>
                  <a:pt x="2130" y="9284"/>
                  <a:pt x="2587" y="9678"/>
                  <a:pt x="3091" y="10016"/>
                </a:cubicBezTo>
                <a:cubicBezTo>
                  <a:pt x="3368" y="10203"/>
                  <a:pt x="3657" y="10371"/>
                  <a:pt x="3942" y="10543"/>
                </a:cubicBezTo>
                <a:cubicBezTo>
                  <a:pt x="4067" y="10617"/>
                  <a:pt x="4202" y="10679"/>
                  <a:pt x="4343" y="10752"/>
                </a:cubicBezTo>
                <a:cubicBezTo>
                  <a:pt x="4260" y="10897"/>
                  <a:pt x="4180" y="11041"/>
                  <a:pt x="4095" y="11183"/>
                </a:cubicBezTo>
                <a:cubicBezTo>
                  <a:pt x="4089" y="11195"/>
                  <a:pt x="4064" y="11198"/>
                  <a:pt x="4048" y="11198"/>
                </a:cubicBezTo>
                <a:lnTo>
                  <a:pt x="2993" y="11198"/>
                </a:lnTo>
                <a:cubicBezTo>
                  <a:pt x="2884" y="10896"/>
                  <a:pt x="2685" y="10669"/>
                  <a:pt x="2401" y="10525"/>
                </a:cubicBezTo>
                <a:cubicBezTo>
                  <a:pt x="2230" y="10441"/>
                  <a:pt x="2051" y="10396"/>
                  <a:pt x="1861" y="10396"/>
                </a:cubicBezTo>
                <a:cubicBezTo>
                  <a:pt x="1810" y="10396"/>
                  <a:pt x="1758" y="10400"/>
                  <a:pt x="1705" y="10406"/>
                </a:cubicBezTo>
                <a:cubicBezTo>
                  <a:pt x="1417" y="10443"/>
                  <a:pt x="1173" y="10559"/>
                  <a:pt x="978" y="10762"/>
                </a:cubicBezTo>
                <a:cubicBezTo>
                  <a:pt x="726" y="11023"/>
                  <a:pt x="608" y="11346"/>
                  <a:pt x="642" y="11708"/>
                </a:cubicBezTo>
                <a:cubicBezTo>
                  <a:pt x="682" y="12140"/>
                  <a:pt x="904" y="12467"/>
                  <a:pt x="1285" y="12676"/>
                </a:cubicBezTo>
                <a:cubicBezTo>
                  <a:pt x="1448" y="12765"/>
                  <a:pt x="1643" y="12810"/>
                  <a:pt x="1842" y="12810"/>
                </a:cubicBezTo>
                <a:cubicBezTo>
                  <a:pt x="2123" y="12810"/>
                  <a:pt x="2411" y="12720"/>
                  <a:pt x="2621" y="12540"/>
                </a:cubicBezTo>
                <a:cubicBezTo>
                  <a:pt x="2752" y="12426"/>
                  <a:pt x="2856" y="12295"/>
                  <a:pt x="2936" y="12143"/>
                </a:cubicBezTo>
                <a:cubicBezTo>
                  <a:pt x="2962" y="12094"/>
                  <a:pt x="2994" y="12092"/>
                  <a:pt x="3034" y="12092"/>
                </a:cubicBezTo>
                <a:cubicBezTo>
                  <a:pt x="3038" y="12092"/>
                  <a:pt x="3043" y="12092"/>
                  <a:pt x="3047" y="12092"/>
                </a:cubicBezTo>
                <a:lnTo>
                  <a:pt x="4600" y="12092"/>
                </a:lnTo>
                <a:cubicBezTo>
                  <a:pt x="4797" y="11749"/>
                  <a:pt x="4990" y="11410"/>
                  <a:pt x="5187" y="11067"/>
                </a:cubicBezTo>
                <a:cubicBezTo>
                  <a:pt x="5742" y="11246"/>
                  <a:pt x="6306" y="11349"/>
                  <a:pt x="6894" y="11385"/>
                </a:cubicBezTo>
                <a:lnTo>
                  <a:pt x="6894" y="12398"/>
                </a:lnTo>
                <a:lnTo>
                  <a:pt x="7773" y="12398"/>
                </a:lnTo>
                <a:lnTo>
                  <a:pt x="7773" y="11387"/>
                </a:lnTo>
                <a:cubicBezTo>
                  <a:pt x="8364" y="11350"/>
                  <a:pt x="8935" y="11247"/>
                  <a:pt x="9501" y="11064"/>
                </a:cubicBezTo>
                <a:cubicBezTo>
                  <a:pt x="9589" y="11214"/>
                  <a:pt x="9679" y="11365"/>
                  <a:pt x="9766" y="11514"/>
                </a:cubicBezTo>
                <a:cubicBezTo>
                  <a:pt x="9818" y="11604"/>
                  <a:pt x="9869" y="11690"/>
                  <a:pt x="9914" y="11781"/>
                </a:cubicBezTo>
                <a:cubicBezTo>
                  <a:pt x="9929" y="11808"/>
                  <a:pt x="9944" y="11817"/>
                  <a:pt x="9961" y="11817"/>
                </a:cubicBezTo>
                <a:cubicBezTo>
                  <a:pt x="9977" y="11817"/>
                  <a:pt x="9993" y="11809"/>
                  <a:pt x="10010" y="11798"/>
                </a:cubicBezTo>
                <a:cubicBezTo>
                  <a:pt x="10146" y="11722"/>
                  <a:pt x="10279" y="11643"/>
                  <a:pt x="10413" y="11567"/>
                </a:cubicBezTo>
                <a:cubicBezTo>
                  <a:pt x="10490" y="11522"/>
                  <a:pt x="10570" y="11478"/>
                  <a:pt x="10646" y="11435"/>
                </a:cubicBezTo>
                <a:cubicBezTo>
                  <a:pt x="10694" y="11407"/>
                  <a:pt x="10713" y="11384"/>
                  <a:pt x="10675" y="11321"/>
                </a:cubicBezTo>
                <a:cubicBezTo>
                  <a:pt x="10559" y="11135"/>
                  <a:pt x="10455" y="10940"/>
                  <a:pt x="10342" y="10736"/>
                </a:cubicBezTo>
                <a:cubicBezTo>
                  <a:pt x="10383" y="10718"/>
                  <a:pt x="10419" y="10705"/>
                  <a:pt x="10452" y="10689"/>
                </a:cubicBezTo>
                <a:cubicBezTo>
                  <a:pt x="10914" y="10460"/>
                  <a:pt x="11361" y="10205"/>
                  <a:pt x="11764" y="9885"/>
                </a:cubicBezTo>
                <a:cubicBezTo>
                  <a:pt x="12066" y="9647"/>
                  <a:pt x="12362" y="9399"/>
                  <a:pt x="12640" y="9134"/>
                </a:cubicBezTo>
                <a:cubicBezTo>
                  <a:pt x="12916" y="8872"/>
                  <a:pt x="13166" y="8586"/>
                  <a:pt x="13421" y="8303"/>
                </a:cubicBezTo>
                <a:cubicBezTo>
                  <a:pt x="13716" y="7976"/>
                  <a:pt x="13973" y="7619"/>
                  <a:pt x="14206" y="7245"/>
                </a:cubicBezTo>
                <a:cubicBezTo>
                  <a:pt x="14358" y="7000"/>
                  <a:pt x="14493" y="6748"/>
                  <a:pt x="14636" y="6501"/>
                </a:cubicBezTo>
                <a:cubicBezTo>
                  <a:pt x="14647" y="6482"/>
                  <a:pt x="14660" y="6463"/>
                  <a:pt x="14673" y="6442"/>
                </a:cubicBezTo>
                <a:lnTo>
                  <a:pt x="14673" y="6405"/>
                </a:lnTo>
                <a:cubicBezTo>
                  <a:pt x="14581" y="6240"/>
                  <a:pt x="14499" y="6067"/>
                  <a:pt x="14395" y="5907"/>
                </a:cubicBezTo>
                <a:cubicBezTo>
                  <a:pt x="14164" y="5552"/>
                  <a:pt x="13936" y="5195"/>
                  <a:pt x="13679" y="4859"/>
                </a:cubicBezTo>
                <a:cubicBezTo>
                  <a:pt x="13457" y="4565"/>
                  <a:pt x="13202" y="4294"/>
                  <a:pt x="12954" y="4019"/>
                </a:cubicBezTo>
                <a:cubicBezTo>
                  <a:pt x="12545" y="3568"/>
                  <a:pt x="12089" y="3172"/>
                  <a:pt x="11585" y="2835"/>
                </a:cubicBezTo>
                <a:cubicBezTo>
                  <a:pt x="11298" y="2643"/>
                  <a:pt x="10997" y="2469"/>
                  <a:pt x="10701" y="2293"/>
                </a:cubicBezTo>
                <a:cubicBezTo>
                  <a:pt x="10584" y="2223"/>
                  <a:pt x="10460" y="2166"/>
                  <a:pt x="10332" y="2101"/>
                </a:cubicBezTo>
                <a:cubicBezTo>
                  <a:pt x="10401" y="1977"/>
                  <a:pt x="10470" y="1848"/>
                  <a:pt x="10543" y="1720"/>
                </a:cubicBezTo>
                <a:cubicBezTo>
                  <a:pt x="10570" y="1676"/>
                  <a:pt x="10602" y="1650"/>
                  <a:pt x="10665" y="1650"/>
                </a:cubicBezTo>
                <a:cubicBezTo>
                  <a:pt x="10823" y="1653"/>
                  <a:pt x="10981" y="1654"/>
                  <a:pt x="11140" y="1654"/>
                </a:cubicBezTo>
                <a:cubicBezTo>
                  <a:pt x="11298" y="1654"/>
                  <a:pt x="11456" y="1653"/>
                  <a:pt x="11614" y="1651"/>
                </a:cubicBezTo>
                <a:cubicBezTo>
                  <a:pt x="11676" y="1651"/>
                  <a:pt x="11705" y="1672"/>
                  <a:pt x="11730" y="1724"/>
                </a:cubicBezTo>
                <a:cubicBezTo>
                  <a:pt x="11908" y="2097"/>
                  <a:pt x="12208" y="2324"/>
                  <a:pt x="12608" y="2397"/>
                </a:cubicBezTo>
                <a:cubicBezTo>
                  <a:pt x="12687" y="2412"/>
                  <a:pt x="12765" y="2419"/>
                  <a:pt x="12841" y="2419"/>
                </a:cubicBezTo>
                <a:cubicBezTo>
                  <a:pt x="13116" y="2419"/>
                  <a:pt x="13372" y="2324"/>
                  <a:pt x="13599" y="2135"/>
                </a:cubicBezTo>
                <a:cubicBezTo>
                  <a:pt x="13915" y="1870"/>
                  <a:pt x="14060" y="1525"/>
                  <a:pt x="14033" y="1119"/>
                </a:cubicBezTo>
                <a:cubicBezTo>
                  <a:pt x="14003" y="706"/>
                  <a:pt x="13801" y="389"/>
                  <a:pt x="13446" y="171"/>
                </a:cubicBezTo>
                <a:cubicBezTo>
                  <a:pt x="13261" y="56"/>
                  <a:pt x="13045" y="0"/>
                  <a:pt x="1282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6312276" y="1391480"/>
            <a:ext cx="458110" cy="456922"/>
          </a:xfrm>
          <a:custGeom>
            <a:rect b="b" l="l" r="r" t="t"/>
            <a:pathLst>
              <a:path extrusionOk="0" h="14618" w="14656">
                <a:moveTo>
                  <a:pt x="1" y="1"/>
                </a:moveTo>
                <a:lnTo>
                  <a:pt x="1" y="1390"/>
                </a:lnTo>
                <a:lnTo>
                  <a:pt x="14655" y="1390"/>
                </a:lnTo>
                <a:lnTo>
                  <a:pt x="14655" y="1"/>
                </a:lnTo>
                <a:close/>
                <a:moveTo>
                  <a:pt x="3742" y="4358"/>
                </a:moveTo>
                <a:cubicBezTo>
                  <a:pt x="3739" y="4358"/>
                  <a:pt x="3736" y="4358"/>
                  <a:pt x="3733" y="4358"/>
                </a:cubicBezTo>
                <a:cubicBezTo>
                  <a:pt x="3394" y="4361"/>
                  <a:pt x="3125" y="4614"/>
                  <a:pt x="3132" y="4962"/>
                </a:cubicBezTo>
                <a:cubicBezTo>
                  <a:pt x="3107" y="5288"/>
                  <a:pt x="3407" y="5577"/>
                  <a:pt x="3734" y="5577"/>
                </a:cubicBezTo>
                <a:cubicBezTo>
                  <a:pt x="4070" y="5577"/>
                  <a:pt x="4335" y="5302"/>
                  <a:pt x="4341" y="4994"/>
                </a:cubicBezTo>
                <a:cubicBezTo>
                  <a:pt x="4348" y="4576"/>
                  <a:pt x="4041" y="4358"/>
                  <a:pt x="3742" y="4358"/>
                </a:cubicBezTo>
                <a:close/>
                <a:moveTo>
                  <a:pt x="3755" y="6412"/>
                </a:moveTo>
                <a:cubicBezTo>
                  <a:pt x="3678" y="6412"/>
                  <a:pt x="3599" y="6419"/>
                  <a:pt x="3520" y="6433"/>
                </a:cubicBezTo>
                <a:cubicBezTo>
                  <a:pt x="3108" y="6503"/>
                  <a:pt x="2823" y="6738"/>
                  <a:pt x="2625" y="7097"/>
                </a:cubicBezTo>
                <a:cubicBezTo>
                  <a:pt x="2738" y="7217"/>
                  <a:pt x="2843" y="7334"/>
                  <a:pt x="2953" y="7449"/>
                </a:cubicBezTo>
                <a:cubicBezTo>
                  <a:pt x="2971" y="7466"/>
                  <a:pt x="3006" y="7475"/>
                  <a:pt x="3034" y="7475"/>
                </a:cubicBezTo>
                <a:cubicBezTo>
                  <a:pt x="3265" y="7476"/>
                  <a:pt x="3497" y="7477"/>
                  <a:pt x="3728" y="7477"/>
                </a:cubicBezTo>
                <a:cubicBezTo>
                  <a:pt x="3960" y="7477"/>
                  <a:pt x="4191" y="7476"/>
                  <a:pt x="4423" y="7475"/>
                </a:cubicBezTo>
                <a:cubicBezTo>
                  <a:pt x="4452" y="7475"/>
                  <a:pt x="4487" y="7463"/>
                  <a:pt x="4509" y="7443"/>
                </a:cubicBezTo>
                <a:cubicBezTo>
                  <a:pt x="4609" y="7349"/>
                  <a:pt x="4707" y="7252"/>
                  <a:pt x="4800" y="7151"/>
                </a:cubicBezTo>
                <a:cubicBezTo>
                  <a:pt x="4819" y="7128"/>
                  <a:pt x="4827" y="7070"/>
                  <a:pt x="4814" y="7043"/>
                </a:cubicBezTo>
                <a:cubicBezTo>
                  <a:pt x="4684" y="6798"/>
                  <a:pt x="4486" y="6622"/>
                  <a:pt x="4235" y="6512"/>
                </a:cubicBezTo>
                <a:cubicBezTo>
                  <a:pt x="4081" y="6444"/>
                  <a:pt x="3920" y="6412"/>
                  <a:pt x="3755" y="6412"/>
                </a:cubicBezTo>
                <a:close/>
                <a:moveTo>
                  <a:pt x="7748" y="4394"/>
                </a:moveTo>
                <a:lnTo>
                  <a:pt x="7748" y="7783"/>
                </a:lnTo>
                <a:lnTo>
                  <a:pt x="12094" y="7783"/>
                </a:lnTo>
                <a:lnTo>
                  <a:pt x="12094" y="4394"/>
                </a:lnTo>
                <a:close/>
                <a:moveTo>
                  <a:pt x="3738" y="3516"/>
                </a:moveTo>
                <a:cubicBezTo>
                  <a:pt x="4064" y="3516"/>
                  <a:pt x="4392" y="3630"/>
                  <a:pt x="4665" y="3862"/>
                </a:cubicBezTo>
                <a:cubicBezTo>
                  <a:pt x="5232" y="4343"/>
                  <a:pt x="5396" y="5178"/>
                  <a:pt x="4851" y="5891"/>
                </a:cubicBezTo>
                <a:cubicBezTo>
                  <a:pt x="4911" y="5939"/>
                  <a:pt x="4970" y="5987"/>
                  <a:pt x="5031" y="6034"/>
                </a:cubicBezTo>
                <a:cubicBezTo>
                  <a:pt x="5276" y="6220"/>
                  <a:pt x="5462" y="6455"/>
                  <a:pt x="5592" y="6727"/>
                </a:cubicBezTo>
                <a:cubicBezTo>
                  <a:pt x="5675" y="6902"/>
                  <a:pt x="5724" y="7091"/>
                  <a:pt x="5783" y="7274"/>
                </a:cubicBezTo>
                <a:cubicBezTo>
                  <a:pt x="5792" y="7299"/>
                  <a:pt x="5774" y="7347"/>
                  <a:pt x="5752" y="7369"/>
                </a:cubicBezTo>
                <a:cubicBezTo>
                  <a:pt x="5456" y="7676"/>
                  <a:pt x="5160" y="7978"/>
                  <a:pt x="4863" y="8277"/>
                </a:cubicBezTo>
                <a:cubicBezTo>
                  <a:pt x="4841" y="8299"/>
                  <a:pt x="4801" y="8315"/>
                  <a:pt x="4770" y="8315"/>
                </a:cubicBezTo>
                <a:cubicBezTo>
                  <a:pt x="4426" y="8315"/>
                  <a:pt x="4082" y="8316"/>
                  <a:pt x="3737" y="8316"/>
                </a:cubicBezTo>
                <a:cubicBezTo>
                  <a:pt x="3393" y="8316"/>
                  <a:pt x="3048" y="8315"/>
                  <a:pt x="2704" y="8315"/>
                </a:cubicBezTo>
                <a:cubicBezTo>
                  <a:pt x="2672" y="8315"/>
                  <a:pt x="2632" y="8299"/>
                  <a:pt x="2610" y="8277"/>
                </a:cubicBezTo>
                <a:cubicBezTo>
                  <a:pt x="2428" y="8101"/>
                  <a:pt x="2250" y="7920"/>
                  <a:pt x="2074" y="7742"/>
                </a:cubicBezTo>
                <a:cubicBezTo>
                  <a:pt x="1954" y="7620"/>
                  <a:pt x="1836" y="7497"/>
                  <a:pt x="1723" y="7371"/>
                </a:cubicBezTo>
                <a:cubicBezTo>
                  <a:pt x="1702" y="7347"/>
                  <a:pt x="1687" y="7299"/>
                  <a:pt x="1694" y="7267"/>
                </a:cubicBezTo>
                <a:cubicBezTo>
                  <a:pt x="1798" y="6801"/>
                  <a:pt x="2018" y="6401"/>
                  <a:pt x="2379" y="6083"/>
                </a:cubicBezTo>
                <a:cubicBezTo>
                  <a:pt x="2456" y="6015"/>
                  <a:pt x="2540" y="5958"/>
                  <a:pt x="2625" y="5892"/>
                </a:cubicBezTo>
                <a:cubicBezTo>
                  <a:pt x="2078" y="5181"/>
                  <a:pt x="2231" y="4336"/>
                  <a:pt x="2830" y="3845"/>
                </a:cubicBezTo>
                <a:cubicBezTo>
                  <a:pt x="3095" y="3627"/>
                  <a:pt x="3416" y="3516"/>
                  <a:pt x="3738" y="3516"/>
                </a:cubicBezTo>
                <a:close/>
                <a:moveTo>
                  <a:pt x="12936" y="3553"/>
                </a:moveTo>
                <a:lnTo>
                  <a:pt x="12936" y="8628"/>
                </a:lnTo>
                <a:lnTo>
                  <a:pt x="12825" y="8628"/>
                </a:lnTo>
                <a:cubicBezTo>
                  <a:pt x="11769" y="8628"/>
                  <a:pt x="10712" y="8626"/>
                  <a:pt x="9656" y="8626"/>
                </a:cubicBezTo>
                <a:cubicBezTo>
                  <a:pt x="8864" y="8626"/>
                  <a:pt x="8071" y="8627"/>
                  <a:pt x="7279" y="8631"/>
                </a:cubicBezTo>
                <a:cubicBezTo>
                  <a:pt x="6869" y="8633"/>
                  <a:pt x="6547" y="8831"/>
                  <a:pt x="6330" y="9187"/>
                </a:cubicBezTo>
                <a:cubicBezTo>
                  <a:pt x="6215" y="9376"/>
                  <a:pt x="6160" y="9578"/>
                  <a:pt x="6170" y="9802"/>
                </a:cubicBezTo>
                <a:cubicBezTo>
                  <a:pt x="6174" y="9912"/>
                  <a:pt x="6170" y="10022"/>
                  <a:pt x="6170" y="10138"/>
                </a:cubicBezTo>
                <a:lnTo>
                  <a:pt x="5339" y="10138"/>
                </a:lnTo>
                <a:cubicBezTo>
                  <a:pt x="5203" y="9094"/>
                  <a:pt x="5793" y="8108"/>
                  <a:pt x="6903" y="7833"/>
                </a:cubicBezTo>
                <a:lnTo>
                  <a:pt x="6903" y="3553"/>
                </a:lnTo>
                <a:close/>
                <a:moveTo>
                  <a:pt x="8468" y="10169"/>
                </a:moveTo>
                <a:lnTo>
                  <a:pt x="8468" y="11090"/>
                </a:lnTo>
                <a:lnTo>
                  <a:pt x="6192" y="11090"/>
                </a:lnTo>
                <a:lnTo>
                  <a:pt x="6192" y="10169"/>
                </a:lnTo>
                <a:close/>
                <a:moveTo>
                  <a:pt x="7738" y="12292"/>
                </a:moveTo>
                <a:lnTo>
                  <a:pt x="7738" y="13413"/>
                </a:lnTo>
                <a:lnTo>
                  <a:pt x="6906" y="13413"/>
                </a:lnTo>
                <a:lnTo>
                  <a:pt x="6906" y="12292"/>
                </a:lnTo>
                <a:close/>
                <a:moveTo>
                  <a:pt x="0" y="2228"/>
                </a:moveTo>
                <a:lnTo>
                  <a:pt x="0" y="10161"/>
                </a:lnTo>
                <a:lnTo>
                  <a:pt x="5301" y="10161"/>
                </a:lnTo>
                <a:cubicBezTo>
                  <a:pt x="5302" y="10476"/>
                  <a:pt x="5302" y="10780"/>
                  <a:pt x="5302" y="11093"/>
                </a:cubicBezTo>
                <a:lnTo>
                  <a:pt x="4455" y="11093"/>
                </a:lnTo>
                <a:lnTo>
                  <a:pt x="4455" y="14618"/>
                </a:lnTo>
                <a:lnTo>
                  <a:pt x="10209" y="14618"/>
                </a:lnTo>
                <a:lnTo>
                  <a:pt x="10209" y="11099"/>
                </a:lnTo>
                <a:lnTo>
                  <a:pt x="9359" y="11099"/>
                </a:lnTo>
                <a:lnTo>
                  <a:pt x="9359" y="10164"/>
                </a:lnTo>
                <a:lnTo>
                  <a:pt x="14652" y="10164"/>
                </a:lnTo>
                <a:lnTo>
                  <a:pt x="14652" y="222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5524587" y="1416736"/>
            <a:ext cx="457985" cy="406285"/>
          </a:xfrm>
          <a:custGeom>
            <a:rect b="b" l="l" r="r" t="t"/>
            <a:pathLst>
              <a:path extrusionOk="0" h="12998" w="14652">
                <a:moveTo>
                  <a:pt x="6685" y="2105"/>
                </a:moveTo>
                <a:lnTo>
                  <a:pt x="6685" y="4612"/>
                </a:lnTo>
                <a:lnTo>
                  <a:pt x="7973" y="4612"/>
                </a:lnTo>
                <a:lnTo>
                  <a:pt x="7973" y="2105"/>
                </a:lnTo>
                <a:close/>
                <a:moveTo>
                  <a:pt x="9894" y="786"/>
                </a:moveTo>
                <a:cubicBezTo>
                  <a:pt x="9784" y="1221"/>
                  <a:pt x="9676" y="1655"/>
                  <a:pt x="9566" y="2094"/>
                </a:cubicBezTo>
                <a:lnTo>
                  <a:pt x="8827" y="2094"/>
                </a:lnTo>
                <a:lnTo>
                  <a:pt x="8827" y="2936"/>
                </a:lnTo>
                <a:lnTo>
                  <a:pt x="9913" y="2936"/>
                </a:lnTo>
                <a:lnTo>
                  <a:pt x="9913" y="3773"/>
                </a:lnTo>
                <a:lnTo>
                  <a:pt x="8826" y="3773"/>
                </a:lnTo>
                <a:lnTo>
                  <a:pt x="8826" y="4614"/>
                </a:lnTo>
                <a:lnTo>
                  <a:pt x="9875" y="4614"/>
                </a:lnTo>
                <a:lnTo>
                  <a:pt x="9875" y="5925"/>
                </a:lnTo>
                <a:lnTo>
                  <a:pt x="9046" y="5925"/>
                </a:lnTo>
                <a:lnTo>
                  <a:pt x="9046" y="5443"/>
                </a:lnTo>
                <a:lnTo>
                  <a:pt x="5622" y="5443"/>
                </a:lnTo>
                <a:lnTo>
                  <a:pt x="5622" y="5924"/>
                </a:lnTo>
                <a:lnTo>
                  <a:pt x="4782" y="5924"/>
                </a:lnTo>
                <a:lnTo>
                  <a:pt x="4782" y="4620"/>
                </a:lnTo>
                <a:lnTo>
                  <a:pt x="5830" y="4620"/>
                </a:lnTo>
                <a:lnTo>
                  <a:pt x="5830" y="3778"/>
                </a:lnTo>
                <a:lnTo>
                  <a:pt x="4744" y="3778"/>
                </a:lnTo>
                <a:cubicBezTo>
                  <a:pt x="4744" y="3494"/>
                  <a:pt x="4744" y="3223"/>
                  <a:pt x="4743" y="2940"/>
                </a:cubicBezTo>
                <a:lnTo>
                  <a:pt x="5830" y="2940"/>
                </a:lnTo>
                <a:lnTo>
                  <a:pt x="5830" y="2099"/>
                </a:lnTo>
                <a:lnTo>
                  <a:pt x="5096" y="2099"/>
                </a:lnTo>
                <a:cubicBezTo>
                  <a:pt x="4986" y="1659"/>
                  <a:pt x="4878" y="1225"/>
                  <a:pt x="4768" y="786"/>
                </a:cubicBezTo>
                <a:lnTo>
                  <a:pt x="5631" y="786"/>
                </a:lnTo>
                <a:cubicBezTo>
                  <a:pt x="5669" y="940"/>
                  <a:pt x="5710" y="1096"/>
                  <a:pt x="5751" y="1256"/>
                </a:cubicBezTo>
                <a:lnTo>
                  <a:pt x="5837" y="1256"/>
                </a:lnTo>
                <a:cubicBezTo>
                  <a:pt x="6833" y="1256"/>
                  <a:pt x="7825" y="1256"/>
                  <a:pt x="8820" y="1258"/>
                </a:cubicBezTo>
                <a:cubicBezTo>
                  <a:pt x="8887" y="1258"/>
                  <a:pt x="8921" y="1243"/>
                  <a:pt x="8934" y="1168"/>
                </a:cubicBezTo>
                <a:cubicBezTo>
                  <a:pt x="8956" y="1039"/>
                  <a:pt x="8996" y="915"/>
                  <a:pt x="9031" y="786"/>
                </a:cubicBezTo>
                <a:close/>
                <a:moveTo>
                  <a:pt x="3594" y="0"/>
                </a:moveTo>
                <a:lnTo>
                  <a:pt x="3594" y="6935"/>
                </a:lnTo>
                <a:lnTo>
                  <a:pt x="3710" y="6935"/>
                </a:lnTo>
                <a:cubicBezTo>
                  <a:pt x="4577" y="6935"/>
                  <a:pt x="5448" y="6935"/>
                  <a:pt x="6318" y="6937"/>
                </a:cubicBezTo>
                <a:cubicBezTo>
                  <a:pt x="6350" y="6937"/>
                  <a:pt x="6394" y="6938"/>
                  <a:pt x="6418" y="6959"/>
                </a:cubicBezTo>
                <a:cubicBezTo>
                  <a:pt x="6654" y="7156"/>
                  <a:pt x="6884" y="7360"/>
                  <a:pt x="7117" y="7559"/>
                </a:cubicBezTo>
                <a:cubicBezTo>
                  <a:pt x="7190" y="7624"/>
                  <a:pt x="7266" y="7684"/>
                  <a:pt x="7340" y="7743"/>
                </a:cubicBezTo>
                <a:cubicBezTo>
                  <a:pt x="7637" y="7486"/>
                  <a:pt x="7923" y="7236"/>
                  <a:pt x="8212" y="6992"/>
                </a:cubicBezTo>
                <a:cubicBezTo>
                  <a:pt x="8253" y="6959"/>
                  <a:pt x="8314" y="6937"/>
                  <a:pt x="8366" y="6937"/>
                </a:cubicBezTo>
                <a:cubicBezTo>
                  <a:pt x="8797" y="6935"/>
                  <a:pt x="9229" y="6935"/>
                  <a:pt x="9660" y="6935"/>
                </a:cubicBezTo>
                <a:cubicBezTo>
                  <a:pt x="10092" y="6935"/>
                  <a:pt x="10524" y="6935"/>
                  <a:pt x="10955" y="6935"/>
                </a:cubicBezTo>
                <a:lnTo>
                  <a:pt x="11068" y="6935"/>
                </a:lnTo>
                <a:lnTo>
                  <a:pt x="11068" y="0"/>
                </a:lnTo>
                <a:close/>
                <a:moveTo>
                  <a:pt x="11911" y="2377"/>
                </a:moveTo>
                <a:lnTo>
                  <a:pt x="11911" y="7759"/>
                </a:lnTo>
                <a:lnTo>
                  <a:pt x="8700" y="7759"/>
                </a:lnTo>
                <a:cubicBezTo>
                  <a:pt x="8634" y="7759"/>
                  <a:pt x="8577" y="7762"/>
                  <a:pt x="8530" y="7820"/>
                </a:cubicBezTo>
                <a:cubicBezTo>
                  <a:pt x="8493" y="7866"/>
                  <a:pt x="8439" y="7898"/>
                  <a:pt x="8393" y="7939"/>
                </a:cubicBezTo>
                <a:cubicBezTo>
                  <a:pt x="8200" y="8103"/>
                  <a:pt x="8004" y="8269"/>
                  <a:pt x="7809" y="8433"/>
                </a:cubicBezTo>
                <a:cubicBezTo>
                  <a:pt x="7665" y="8556"/>
                  <a:pt x="7523" y="8682"/>
                  <a:pt x="7379" y="8805"/>
                </a:cubicBezTo>
                <a:cubicBezTo>
                  <a:pt x="7370" y="8812"/>
                  <a:pt x="7355" y="8815"/>
                  <a:pt x="7339" y="8815"/>
                </a:cubicBezTo>
                <a:cubicBezTo>
                  <a:pt x="7324" y="8815"/>
                  <a:pt x="7308" y="8812"/>
                  <a:pt x="7300" y="8805"/>
                </a:cubicBezTo>
                <a:cubicBezTo>
                  <a:pt x="7101" y="8641"/>
                  <a:pt x="6903" y="8474"/>
                  <a:pt x="6707" y="8307"/>
                </a:cubicBezTo>
                <a:cubicBezTo>
                  <a:pt x="6522" y="8150"/>
                  <a:pt x="6339" y="7989"/>
                  <a:pt x="6153" y="7829"/>
                </a:cubicBezTo>
                <a:cubicBezTo>
                  <a:pt x="6094" y="7778"/>
                  <a:pt x="6028" y="7759"/>
                  <a:pt x="5947" y="7759"/>
                </a:cubicBezTo>
                <a:cubicBezTo>
                  <a:pt x="5329" y="7761"/>
                  <a:pt x="4711" y="7762"/>
                  <a:pt x="4093" y="7762"/>
                </a:cubicBezTo>
                <a:cubicBezTo>
                  <a:pt x="3680" y="7762"/>
                  <a:pt x="3268" y="7762"/>
                  <a:pt x="2855" y="7762"/>
                </a:cubicBezTo>
                <a:lnTo>
                  <a:pt x="2748" y="7762"/>
                </a:lnTo>
                <a:lnTo>
                  <a:pt x="2748" y="2380"/>
                </a:lnTo>
                <a:lnTo>
                  <a:pt x="962" y="2380"/>
                </a:lnTo>
                <a:lnTo>
                  <a:pt x="962" y="9865"/>
                </a:lnTo>
                <a:lnTo>
                  <a:pt x="5477" y="9865"/>
                </a:lnTo>
                <a:cubicBezTo>
                  <a:pt x="5475" y="10070"/>
                  <a:pt x="5475" y="10271"/>
                  <a:pt x="5475" y="10470"/>
                </a:cubicBezTo>
                <a:lnTo>
                  <a:pt x="9210" y="10470"/>
                </a:lnTo>
                <a:lnTo>
                  <a:pt x="9210" y="9854"/>
                </a:lnTo>
                <a:lnTo>
                  <a:pt x="13719" y="9854"/>
                </a:lnTo>
                <a:lnTo>
                  <a:pt x="13719" y="2377"/>
                </a:lnTo>
                <a:close/>
                <a:moveTo>
                  <a:pt x="0" y="10697"/>
                </a:moveTo>
                <a:lnTo>
                  <a:pt x="0" y="12998"/>
                </a:lnTo>
                <a:lnTo>
                  <a:pt x="14651" y="12998"/>
                </a:lnTo>
                <a:lnTo>
                  <a:pt x="14651" y="10703"/>
                </a:lnTo>
                <a:lnTo>
                  <a:pt x="10044" y="10703"/>
                </a:lnTo>
                <a:lnTo>
                  <a:pt x="10044" y="11297"/>
                </a:lnTo>
                <a:lnTo>
                  <a:pt x="4628" y="11297"/>
                </a:lnTo>
                <a:lnTo>
                  <a:pt x="4628" y="10697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4736805" y="1463966"/>
            <a:ext cx="458798" cy="312575"/>
          </a:xfrm>
          <a:custGeom>
            <a:rect b="b" l="l" r="r" t="t"/>
            <a:pathLst>
              <a:path extrusionOk="0" h="10000" w="14678">
                <a:moveTo>
                  <a:pt x="1" y="0"/>
                </a:moveTo>
                <a:lnTo>
                  <a:pt x="1" y="1240"/>
                </a:lnTo>
                <a:lnTo>
                  <a:pt x="14678" y="1240"/>
                </a:lnTo>
                <a:lnTo>
                  <a:pt x="14678" y="0"/>
                </a:lnTo>
                <a:close/>
                <a:moveTo>
                  <a:pt x="11804" y="2679"/>
                </a:moveTo>
                <a:cubicBezTo>
                  <a:pt x="11987" y="2861"/>
                  <a:pt x="12178" y="3053"/>
                  <a:pt x="12361" y="3236"/>
                </a:cubicBezTo>
                <a:cubicBezTo>
                  <a:pt x="12170" y="3427"/>
                  <a:pt x="11978" y="3620"/>
                  <a:pt x="11789" y="3806"/>
                </a:cubicBezTo>
                <a:cubicBezTo>
                  <a:pt x="11612" y="3629"/>
                  <a:pt x="11420" y="3438"/>
                  <a:pt x="11232" y="3251"/>
                </a:cubicBezTo>
                <a:lnTo>
                  <a:pt x="11804" y="2679"/>
                </a:lnTo>
                <a:close/>
                <a:moveTo>
                  <a:pt x="8498" y="2682"/>
                </a:moveTo>
                <a:lnTo>
                  <a:pt x="9068" y="3251"/>
                </a:lnTo>
                <a:cubicBezTo>
                  <a:pt x="8880" y="3434"/>
                  <a:pt x="8690" y="3624"/>
                  <a:pt x="8505" y="3811"/>
                </a:cubicBezTo>
                <a:cubicBezTo>
                  <a:pt x="8322" y="3627"/>
                  <a:pt x="8130" y="3434"/>
                  <a:pt x="7935" y="3242"/>
                </a:cubicBezTo>
                <a:cubicBezTo>
                  <a:pt x="8123" y="3056"/>
                  <a:pt x="8315" y="2865"/>
                  <a:pt x="8498" y="2682"/>
                </a:cubicBezTo>
                <a:close/>
                <a:moveTo>
                  <a:pt x="10146" y="2679"/>
                </a:moveTo>
                <a:cubicBezTo>
                  <a:pt x="10334" y="2867"/>
                  <a:pt x="10527" y="3059"/>
                  <a:pt x="10714" y="3246"/>
                </a:cubicBezTo>
                <a:lnTo>
                  <a:pt x="10145" y="3815"/>
                </a:lnTo>
                <a:cubicBezTo>
                  <a:pt x="9962" y="3632"/>
                  <a:pt x="9768" y="3441"/>
                  <a:pt x="9576" y="3248"/>
                </a:cubicBezTo>
                <a:cubicBezTo>
                  <a:pt x="9768" y="3056"/>
                  <a:pt x="9962" y="2865"/>
                  <a:pt x="10146" y="2679"/>
                </a:cubicBezTo>
                <a:close/>
                <a:moveTo>
                  <a:pt x="1" y="2062"/>
                </a:moveTo>
                <a:lnTo>
                  <a:pt x="1" y="4416"/>
                </a:lnTo>
                <a:lnTo>
                  <a:pt x="14678" y="4416"/>
                </a:lnTo>
                <a:lnTo>
                  <a:pt x="14678" y="2062"/>
                </a:lnTo>
                <a:close/>
                <a:moveTo>
                  <a:pt x="6401" y="7013"/>
                </a:moveTo>
                <a:lnTo>
                  <a:pt x="6401" y="7841"/>
                </a:lnTo>
                <a:lnTo>
                  <a:pt x="2477" y="7841"/>
                </a:lnTo>
                <a:lnTo>
                  <a:pt x="2477" y="7013"/>
                </a:lnTo>
                <a:close/>
                <a:moveTo>
                  <a:pt x="1" y="5256"/>
                </a:moveTo>
                <a:lnTo>
                  <a:pt x="1" y="9999"/>
                </a:lnTo>
                <a:lnTo>
                  <a:pt x="14678" y="9999"/>
                </a:lnTo>
                <a:lnTo>
                  <a:pt x="14678" y="525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3949116" y="1457027"/>
            <a:ext cx="458579" cy="326016"/>
          </a:xfrm>
          <a:custGeom>
            <a:rect b="b" l="l" r="r" t="t"/>
            <a:pathLst>
              <a:path extrusionOk="0" h="10430" w="14671">
                <a:moveTo>
                  <a:pt x="5941" y="674"/>
                </a:moveTo>
                <a:lnTo>
                  <a:pt x="5941" y="1301"/>
                </a:lnTo>
                <a:cubicBezTo>
                  <a:pt x="5752" y="1185"/>
                  <a:pt x="5565" y="1072"/>
                  <a:pt x="5371" y="955"/>
                </a:cubicBezTo>
                <a:cubicBezTo>
                  <a:pt x="5228" y="1189"/>
                  <a:pt x="5091" y="1417"/>
                  <a:pt x="4950" y="1648"/>
                </a:cubicBezTo>
                <a:cubicBezTo>
                  <a:pt x="5145" y="1755"/>
                  <a:pt x="5325" y="1853"/>
                  <a:pt x="5516" y="1956"/>
                </a:cubicBezTo>
                <a:cubicBezTo>
                  <a:pt x="5343" y="2050"/>
                  <a:pt x="5186" y="2129"/>
                  <a:pt x="5032" y="2215"/>
                </a:cubicBezTo>
                <a:cubicBezTo>
                  <a:pt x="5004" y="2230"/>
                  <a:pt x="4931" y="2237"/>
                  <a:pt x="4975" y="2308"/>
                </a:cubicBezTo>
                <a:cubicBezTo>
                  <a:pt x="5094" y="2504"/>
                  <a:pt x="5211" y="2702"/>
                  <a:pt x="5332" y="2898"/>
                </a:cubicBezTo>
                <a:cubicBezTo>
                  <a:pt x="5348" y="2922"/>
                  <a:pt x="5365" y="2943"/>
                  <a:pt x="5389" y="2943"/>
                </a:cubicBezTo>
                <a:cubicBezTo>
                  <a:pt x="5402" y="2943"/>
                  <a:pt x="5417" y="2937"/>
                  <a:pt x="5435" y="2922"/>
                </a:cubicBezTo>
                <a:cubicBezTo>
                  <a:pt x="5478" y="2885"/>
                  <a:pt x="5530" y="2860"/>
                  <a:pt x="5577" y="2831"/>
                </a:cubicBezTo>
                <a:lnTo>
                  <a:pt x="5941" y="2611"/>
                </a:lnTo>
                <a:lnTo>
                  <a:pt x="5941" y="3231"/>
                </a:lnTo>
                <a:lnTo>
                  <a:pt x="6763" y="3231"/>
                </a:lnTo>
                <a:lnTo>
                  <a:pt x="6763" y="2608"/>
                </a:lnTo>
                <a:cubicBezTo>
                  <a:pt x="6937" y="2715"/>
                  <a:pt x="7106" y="2810"/>
                  <a:pt x="7265" y="2919"/>
                </a:cubicBezTo>
                <a:cubicBezTo>
                  <a:pt x="7286" y="2932"/>
                  <a:pt x="7303" y="2938"/>
                  <a:pt x="7317" y="2938"/>
                </a:cubicBezTo>
                <a:cubicBezTo>
                  <a:pt x="7342" y="2938"/>
                  <a:pt x="7359" y="2920"/>
                  <a:pt x="7375" y="2892"/>
                </a:cubicBezTo>
                <a:cubicBezTo>
                  <a:pt x="7504" y="2681"/>
                  <a:pt x="7632" y="2469"/>
                  <a:pt x="7759" y="2256"/>
                </a:cubicBezTo>
                <a:cubicBezTo>
                  <a:pt x="7575" y="2158"/>
                  <a:pt x="7390" y="2059"/>
                  <a:pt x="7194" y="1954"/>
                </a:cubicBezTo>
                <a:cubicBezTo>
                  <a:pt x="7394" y="1846"/>
                  <a:pt x="7576" y="1749"/>
                  <a:pt x="7761" y="1648"/>
                </a:cubicBezTo>
                <a:cubicBezTo>
                  <a:pt x="7619" y="1417"/>
                  <a:pt x="7475" y="1189"/>
                  <a:pt x="7331" y="955"/>
                </a:cubicBezTo>
                <a:cubicBezTo>
                  <a:pt x="7137" y="1072"/>
                  <a:pt x="6950" y="1185"/>
                  <a:pt x="6763" y="1301"/>
                </a:cubicBezTo>
                <a:lnTo>
                  <a:pt x="6763" y="674"/>
                </a:lnTo>
                <a:close/>
                <a:moveTo>
                  <a:pt x="9401" y="678"/>
                </a:moveTo>
                <a:lnTo>
                  <a:pt x="9401" y="1308"/>
                </a:lnTo>
                <a:cubicBezTo>
                  <a:pt x="9216" y="1194"/>
                  <a:pt x="9030" y="1081"/>
                  <a:pt x="8828" y="956"/>
                </a:cubicBezTo>
                <a:cubicBezTo>
                  <a:pt x="8686" y="1189"/>
                  <a:pt x="8545" y="1420"/>
                  <a:pt x="8404" y="1653"/>
                </a:cubicBezTo>
                <a:cubicBezTo>
                  <a:pt x="8593" y="1754"/>
                  <a:pt x="8774" y="1852"/>
                  <a:pt x="8971" y="1959"/>
                </a:cubicBezTo>
                <a:cubicBezTo>
                  <a:pt x="8769" y="2064"/>
                  <a:pt x="8586" y="2161"/>
                  <a:pt x="8403" y="2259"/>
                </a:cubicBezTo>
                <a:cubicBezTo>
                  <a:pt x="8542" y="2491"/>
                  <a:pt x="8680" y="2718"/>
                  <a:pt x="8823" y="2955"/>
                </a:cubicBezTo>
                <a:cubicBezTo>
                  <a:pt x="9018" y="2838"/>
                  <a:pt x="9207" y="2724"/>
                  <a:pt x="9399" y="2608"/>
                </a:cubicBezTo>
                <a:lnTo>
                  <a:pt x="9399" y="3231"/>
                </a:lnTo>
                <a:lnTo>
                  <a:pt x="10205" y="3231"/>
                </a:lnTo>
                <a:lnTo>
                  <a:pt x="10205" y="2604"/>
                </a:lnTo>
                <a:cubicBezTo>
                  <a:pt x="10381" y="2709"/>
                  <a:pt x="10557" y="2810"/>
                  <a:pt x="10727" y="2920"/>
                </a:cubicBezTo>
                <a:cubicBezTo>
                  <a:pt x="10748" y="2934"/>
                  <a:pt x="10763" y="2941"/>
                  <a:pt x="10777" y="2941"/>
                </a:cubicBezTo>
                <a:cubicBezTo>
                  <a:pt x="10795" y="2941"/>
                  <a:pt x="10808" y="2927"/>
                  <a:pt x="10824" y="2897"/>
                </a:cubicBezTo>
                <a:cubicBezTo>
                  <a:pt x="10866" y="2818"/>
                  <a:pt x="10918" y="2744"/>
                  <a:pt x="10966" y="2667"/>
                </a:cubicBezTo>
                <a:cubicBezTo>
                  <a:pt x="11048" y="2533"/>
                  <a:pt x="11130" y="2400"/>
                  <a:pt x="11217" y="2261"/>
                </a:cubicBezTo>
                <a:cubicBezTo>
                  <a:pt x="11023" y="2158"/>
                  <a:pt x="10843" y="2061"/>
                  <a:pt x="10651" y="1959"/>
                </a:cubicBezTo>
                <a:cubicBezTo>
                  <a:pt x="10838" y="1858"/>
                  <a:pt x="11022" y="1758"/>
                  <a:pt x="11217" y="1653"/>
                </a:cubicBezTo>
                <a:cubicBezTo>
                  <a:pt x="11071" y="1418"/>
                  <a:pt x="10932" y="1191"/>
                  <a:pt x="10789" y="958"/>
                </a:cubicBezTo>
                <a:cubicBezTo>
                  <a:pt x="10589" y="1080"/>
                  <a:pt x="10399" y="1194"/>
                  <a:pt x="10207" y="1310"/>
                </a:cubicBezTo>
                <a:lnTo>
                  <a:pt x="10207" y="678"/>
                </a:lnTo>
                <a:close/>
                <a:moveTo>
                  <a:pt x="12858" y="675"/>
                </a:moveTo>
                <a:lnTo>
                  <a:pt x="12858" y="1310"/>
                </a:lnTo>
                <a:cubicBezTo>
                  <a:pt x="12663" y="1192"/>
                  <a:pt x="12473" y="1077"/>
                  <a:pt x="12278" y="958"/>
                </a:cubicBezTo>
                <a:cubicBezTo>
                  <a:pt x="12134" y="1192"/>
                  <a:pt x="11996" y="1420"/>
                  <a:pt x="11854" y="1654"/>
                </a:cubicBezTo>
                <a:cubicBezTo>
                  <a:pt x="12045" y="1755"/>
                  <a:pt x="12228" y="1852"/>
                  <a:pt x="12424" y="1956"/>
                </a:cubicBezTo>
                <a:cubicBezTo>
                  <a:pt x="12228" y="2063"/>
                  <a:pt x="12045" y="2161"/>
                  <a:pt x="11856" y="2262"/>
                </a:cubicBezTo>
                <a:cubicBezTo>
                  <a:pt x="11984" y="2473"/>
                  <a:pt x="12112" y="2678"/>
                  <a:pt x="12231" y="2887"/>
                </a:cubicBezTo>
                <a:cubicBezTo>
                  <a:pt x="12252" y="2924"/>
                  <a:pt x="12272" y="2940"/>
                  <a:pt x="12296" y="2940"/>
                </a:cubicBezTo>
                <a:cubicBezTo>
                  <a:pt x="12313" y="2940"/>
                  <a:pt x="12331" y="2932"/>
                  <a:pt x="12352" y="2919"/>
                </a:cubicBezTo>
                <a:cubicBezTo>
                  <a:pt x="12519" y="2813"/>
                  <a:pt x="12685" y="2709"/>
                  <a:pt x="12858" y="2601"/>
                </a:cubicBezTo>
                <a:lnTo>
                  <a:pt x="12858" y="3232"/>
                </a:lnTo>
                <a:lnTo>
                  <a:pt x="13664" y="3232"/>
                </a:lnTo>
                <a:lnTo>
                  <a:pt x="13664" y="2607"/>
                </a:lnTo>
                <a:cubicBezTo>
                  <a:pt x="13856" y="2724"/>
                  <a:pt x="14046" y="2840"/>
                  <a:pt x="14241" y="2957"/>
                </a:cubicBezTo>
                <a:cubicBezTo>
                  <a:pt x="14388" y="2717"/>
                  <a:pt x="14527" y="2489"/>
                  <a:pt x="14668" y="2261"/>
                </a:cubicBezTo>
                <a:cubicBezTo>
                  <a:pt x="14477" y="2158"/>
                  <a:pt x="14297" y="2060"/>
                  <a:pt x="14104" y="1956"/>
                </a:cubicBezTo>
                <a:cubicBezTo>
                  <a:pt x="14297" y="1852"/>
                  <a:pt x="14480" y="1754"/>
                  <a:pt x="14669" y="1653"/>
                </a:cubicBezTo>
                <a:cubicBezTo>
                  <a:pt x="14551" y="1462"/>
                  <a:pt x="14441" y="1276"/>
                  <a:pt x="14325" y="1096"/>
                </a:cubicBezTo>
                <a:cubicBezTo>
                  <a:pt x="14275" y="1017"/>
                  <a:pt x="14253" y="983"/>
                  <a:pt x="14219" y="983"/>
                </a:cubicBezTo>
                <a:cubicBezTo>
                  <a:pt x="14191" y="983"/>
                  <a:pt x="14156" y="1007"/>
                  <a:pt x="14090" y="1047"/>
                </a:cubicBezTo>
                <a:cubicBezTo>
                  <a:pt x="13951" y="1138"/>
                  <a:pt x="13806" y="1220"/>
                  <a:pt x="13664" y="1308"/>
                </a:cubicBezTo>
                <a:lnTo>
                  <a:pt x="13664" y="675"/>
                </a:lnTo>
                <a:close/>
                <a:moveTo>
                  <a:pt x="5001" y="3992"/>
                </a:moveTo>
                <a:lnTo>
                  <a:pt x="5001" y="4861"/>
                </a:lnTo>
                <a:lnTo>
                  <a:pt x="14617" y="4861"/>
                </a:lnTo>
                <a:lnTo>
                  <a:pt x="14617" y="3992"/>
                </a:lnTo>
                <a:close/>
                <a:moveTo>
                  <a:pt x="2087" y="0"/>
                </a:moveTo>
                <a:cubicBezTo>
                  <a:pt x="2029" y="0"/>
                  <a:pt x="1971" y="4"/>
                  <a:pt x="1912" y="11"/>
                </a:cubicBezTo>
                <a:cubicBezTo>
                  <a:pt x="1588" y="52"/>
                  <a:pt x="1308" y="177"/>
                  <a:pt x="1074" y="400"/>
                </a:cubicBezTo>
                <a:cubicBezTo>
                  <a:pt x="804" y="653"/>
                  <a:pt x="653" y="965"/>
                  <a:pt x="619" y="1339"/>
                </a:cubicBezTo>
                <a:cubicBezTo>
                  <a:pt x="597" y="1568"/>
                  <a:pt x="624" y="1783"/>
                  <a:pt x="707" y="1990"/>
                </a:cubicBezTo>
                <a:cubicBezTo>
                  <a:pt x="766" y="2135"/>
                  <a:pt x="849" y="2268"/>
                  <a:pt x="912" y="2388"/>
                </a:cubicBezTo>
                <a:cubicBezTo>
                  <a:pt x="767" y="2527"/>
                  <a:pt x="615" y="2664"/>
                  <a:pt x="476" y="2810"/>
                </a:cubicBezTo>
                <a:cubicBezTo>
                  <a:pt x="331" y="2963"/>
                  <a:pt x="224" y="3143"/>
                  <a:pt x="147" y="3341"/>
                </a:cubicBezTo>
                <a:cubicBezTo>
                  <a:pt x="93" y="3487"/>
                  <a:pt x="51" y="3638"/>
                  <a:pt x="1" y="3786"/>
                </a:cubicBezTo>
                <a:lnTo>
                  <a:pt x="1" y="3879"/>
                </a:lnTo>
                <a:cubicBezTo>
                  <a:pt x="23" y="3896"/>
                  <a:pt x="49" y="3915"/>
                  <a:pt x="70" y="3937"/>
                </a:cubicBezTo>
                <a:cubicBezTo>
                  <a:pt x="357" y="4230"/>
                  <a:pt x="643" y="4525"/>
                  <a:pt x="929" y="4814"/>
                </a:cubicBezTo>
                <a:cubicBezTo>
                  <a:pt x="953" y="4840"/>
                  <a:pt x="1000" y="4862"/>
                  <a:pt x="1037" y="4862"/>
                </a:cubicBezTo>
                <a:cubicBezTo>
                  <a:pt x="1383" y="4863"/>
                  <a:pt x="1729" y="4863"/>
                  <a:pt x="2075" y="4863"/>
                </a:cubicBezTo>
                <a:cubicBezTo>
                  <a:pt x="2422" y="4863"/>
                  <a:pt x="2768" y="4863"/>
                  <a:pt x="3114" y="4862"/>
                </a:cubicBezTo>
                <a:cubicBezTo>
                  <a:pt x="3147" y="4862"/>
                  <a:pt x="3187" y="4847"/>
                  <a:pt x="3209" y="4825"/>
                </a:cubicBezTo>
                <a:cubicBezTo>
                  <a:pt x="3521" y="4512"/>
                  <a:pt x="3829" y="4197"/>
                  <a:pt x="4137" y="3880"/>
                </a:cubicBezTo>
                <a:cubicBezTo>
                  <a:pt x="4151" y="3865"/>
                  <a:pt x="4161" y="3835"/>
                  <a:pt x="4156" y="3814"/>
                </a:cubicBezTo>
                <a:cubicBezTo>
                  <a:pt x="4129" y="3700"/>
                  <a:pt x="4100" y="3589"/>
                  <a:pt x="4063" y="3479"/>
                </a:cubicBezTo>
                <a:cubicBezTo>
                  <a:pt x="3918" y="3046"/>
                  <a:pt x="3656" y="2700"/>
                  <a:pt x="3287" y="2434"/>
                </a:cubicBezTo>
                <a:cubicBezTo>
                  <a:pt x="3235" y="2397"/>
                  <a:pt x="3231" y="2381"/>
                  <a:pt x="3269" y="2333"/>
                </a:cubicBezTo>
                <a:cubicBezTo>
                  <a:pt x="3443" y="2104"/>
                  <a:pt x="3530" y="1843"/>
                  <a:pt x="3547" y="1560"/>
                </a:cubicBezTo>
                <a:cubicBezTo>
                  <a:pt x="3566" y="1261"/>
                  <a:pt x="3501" y="975"/>
                  <a:pt x="3345" y="718"/>
                </a:cubicBezTo>
                <a:cubicBezTo>
                  <a:pt x="3165" y="422"/>
                  <a:pt x="2913" y="205"/>
                  <a:pt x="2583" y="87"/>
                </a:cubicBezTo>
                <a:cubicBezTo>
                  <a:pt x="2421" y="32"/>
                  <a:pt x="2257" y="0"/>
                  <a:pt x="2087" y="0"/>
                </a:cubicBezTo>
                <a:close/>
                <a:moveTo>
                  <a:pt x="2096" y="6696"/>
                </a:moveTo>
                <a:cubicBezTo>
                  <a:pt x="2302" y="6696"/>
                  <a:pt x="2495" y="6815"/>
                  <a:pt x="2585" y="7005"/>
                </a:cubicBezTo>
                <a:cubicBezTo>
                  <a:pt x="2631" y="7104"/>
                  <a:pt x="2661" y="7220"/>
                  <a:pt x="2671" y="7330"/>
                </a:cubicBezTo>
                <a:cubicBezTo>
                  <a:pt x="2686" y="7493"/>
                  <a:pt x="2674" y="7657"/>
                  <a:pt x="2674" y="7830"/>
                </a:cubicBezTo>
                <a:lnTo>
                  <a:pt x="1499" y="7830"/>
                </a:lnTo>
                <a:cubicBezTo>
                  <a:pt x="1525" y="7579"/>
                  <a:pt x="1458" y="7330"/>
                  <a:pt x="1538" y="7088"/>
                </a:cubicBezTo>
                <a:cubicBezTo>
                  <a:pt x="1616" y="6857"/>
                  <a:pt x="1787" y="6734"/>
                  <a:pt x="2020" y="6701"/>
                </a:cubicBezTo>
                <a:cubicBezTo>
                  <a:pt x="2046" y="6698"/>
                  <a:pt x="2071" y="6696"/>
                  <a:pt x="2096" y="6696"/>
                </a:cubicBezTo>
                <a:close/>
                <a:moveTo>
                  <a:pt x="5942" y="6265"/>
                </a:moveTo>
                <a:lnTo>
                  <a:pt x="5942" y="6876"/>
                </a:lnTo>
                <a:cubicBezTo>
                  <a:pt x="5752" y="6760"/>
                  <a:pt x="5564" y="6646"/>
                  <a:pt x="5371" y="6528"/>
                </a:cubicBezTo>
                <a:cubicBezTo>
                  <a:pt x="5230" y="6761"/>
                  <a:pt x="5092" y="6990"/>
                  <a:pt x="4951" y="7224"/>
                </a:cubicBezTo>
                <a:cubicBezTo>
                  <a:pt x="5145" y="7330"/>
                  <a:pt x="5327" y="7427"/>
                  <a:pt x="5516" y="7529"/>
                </a:cubicBezTo>
                <a:cubicBezTo>
                  <a:pt x="5324" y="7632"/>
                  <a:pt x="5142" y="7730"/>
                  <a:pt x="4950" y="7833"/>
                </a:cubicBezTo>
                <a:cubicBezTo>
                  <a:pt x="5083" y="8051"/>
                  <a:pt x="5211" y="8268"/>
                  <a:pt x="5346" y="8477"/>
                </a:cubicBezTo>
                <a:cubicBezTo>
                  <a:pt x="5351" y="8489"/>
                  <a:pt x="5375" y="8495"/>
                  <a:pt x="5396" y="8495"/>
                </a:cubicBezTo>
                <a:cubicBezTo>
                  <a:pt x="5408" y="8495"/>
                  <a:pt x="5419" y="8493"/>
                  <a:pt x="5426" y="8489"/>
                </a:cubicBezTo>
                <a:cubicBezTo>
                  <a:pt x="5510" y="8444"/>
                  <a:pt x="5589" y="8390"/>
                  <a:pt x="5671" y="8341"/>
                </a:cubicBezTo>
                <a:cubicBezTo>
                  <a:pt x="5759" y="8287"/>
                  <a:pt x="5851" y="8236"/>
                  <a:pt x="5942" y="8183"/>
                </a:cubicBezTo>
                <a:lnTo>
                  <a:pt x="5942" y="8797"/>
                </a:lnTo>
                <a:lnTo>
                  <a:pt x="6764" y="8797"/>
                </a:lnTo>
                <a:lnTo>
                  <a:pt x="6764" y="8189"/>
                </a:lnTo>
                <a:cubicBezTo>
                  <a:pt x="6791" y="8199"/>
                  <a:pt x="6820" y="8211"/>
                  <a:pt x="6845" y="8225"/>
                </a:cubicBezTo>
                <a:cubicBezTo>
                  <a:pt x="6983" y="8307"/>
                  <a:pt x="7123" y="8387"/>
                  <a:pt x="7257" y="8477"/>
                </a:cubicBezTo>
                <a:cubicBezTo>
                  <a:pt x="7283" y="8496"/>
                  <a:pt x="7302" y="8504"/>
                  <a:pt x="7318" y="8504"/>
                </a:cubicBezTo>
                <a:cubicBezTo>
                  <a:pt x="7343" y="8504"/>
                  <a:pt x="7361" y="8484"/>
                  <a:pt x="7381" y="8448"/>
                </a:cubicBezTo>
                <a:cubicBezTo>
                  <a:pt x="7504" y="8246"/>
                  <a:pt x="7633" y="8044"/>
                  <a:pt x="7765" y="7831"/>
                </a:cubicBezTo>
                <a:cubicBezTo>
                  <a:pt x="7576" y="7730"/>
                  <a:pt x="7389" y="7632"/>
                  <a:pt x="7194" y="7528"/>
                </a:cubicBezTo>
                <a:cubicBezTo>
                  <a:pt x="7387" y="7425"/>
                  <a:pt x="7572" y="7327"/>
                  <a:pt x="7762" y="7224"/>
                </a:cubicBezTo>
                <a:cubicBezTo>
                  <a:pt x="7619" y="6990"/>
                  <a:pt x="7475" y="6760"/>
                  <a:pt x="7334" y="6528"/>
                </a:cubicBezTo>
                <a:cubicBezTo>
                  <a:pt x="7137" y="6649"/>
                  <a:pt x="6952" y="6761"/>
                  <a:pt x="6764" y="6876"/>
                </a:cubicBezTo>
                <a:lnTo>
                  <a:pt x="6764" y="6265"/>
                </a:lnTo>
                <a:close/>
                <a:moveTo>
                  <a:pt x="9401" y="6267"/>
                </a:moveTo>
                <a:lnTo>
                  <a:pt x="9401" y="6879"/>
                </a:lnTo>
                <a:cubicBezTo>
                  <a:pt x="9212" y="6766"/>
                  <a:pt x="9027" y="6651"/>
                  <a:pt x="8828" y="6531"/>
                </a:cubicBezTo>
                <a:cubicBezTo>
                  <a:pt x="8684" y="6766"/>
                  <a:pt x="8545" y="6996"/>
                  <a:pt x="8404" y="7227"/>
                </a:cubicBezTo>
                <a:cubicBezTo>
                  <a:pt x="8599" y="7330"/>
                  <a:pt x="8784" y="7428"/>
                  <a:pt x="8974" y="7529"/>
                </a:cubicBezTo>
                <a:cubicBezTo>
                  <a:pt x="8772" y="7632"/>
                  <a:pt x="8587" y="7733"/>
                  <a:pt x="8403" y="7831"/>
                </a:cubicBezTo>
                <a:cubicBezTo>
                  <a:pt x="8545" y="8066"/>
                  <a:pt x="8681" y="8290"/>
                  <a:pt x="8823" y="8524"/>
                </a:cubicBezTo>
                <a:cubicBezTo>
                  <a:pt x="9020" y="8407"/>
                  <a:pt x="9209" y="8293"/>
                  <a:pt x="9399" y="8177"/>
                </a:cubicBezTo>
                <a:lnTo>
                  <a:pt x="9399" y="8797"/>
                </a:lnTo>
                <a:lnTo>
                  <a:pt x="10205" y="8797"/>
                </a:lnTo>
                <a:lnTo>
                  <a:pt x="10205" y="8168"/>
                </a:lnTo>
                <a:cubicBezTo>
                  <a:pt x="10375" y="8275"/>
                  <a:pt x="10544" y="8379"/>
                  <a:pt x="10711" y="8483"/>
                </a:cubicBezTo>
                <a:cubicBezTo>
                  <a:pt x="10733" y="8498"/>
                  <a:pt x="10754" y="8507"/>
                  <a:pt x="10772" y="8507"/>
                </a:cubicBezTo>
                <a:cubicBezTo>
                  <a:pt x="10795" y="8507"/>
                  <a:pt x="10815" y="8492"/>
                  <a:pt x="10831" y="8454"/>
                </a:cubicBezTo>
                <a:cubicBezTo>
                  <a:pt x="10849" y="8416"/>
                  <a:pt x="10875" y="8385"/>
                  <a:pt x="10897" y="8349"/>
                </a:cubicBezTo>
                <a:cubicBezTo>
                  <a:pt x="11003" y="8177"/>
                  <a:pt x="11105" y="8007"/>
                  <a:pt x="11215" y="7831"/>
                </a:cubicBezTo>
                <a:cubicBezTo>
                  <a:pt x="11025" y="7729"/>
                  <a:pt x="10843" y="7630"/>
                  <a:pt x="10652" y="7528"/>
                </a:cubicBezTo>
                <a:cubicBezTo>
                  <a:pt x="10841" y="7425"/>
                  <a:pt x="11025" y="7326"/>
                  <a:pt x="11217" y="7223"/>
                </a:cubicBezTo>
                <a:cubicBezTo>
                  <a:pt x="11070" y="6986"/>
                  <a:pt x="10929" y="6758"/>
                  <a:pt x="10787" y="6528"/>
                </a:cubicBezTo>
                <a:cubicBezTo>
                  <a:pt x="10589" y="6650"/>
                  <a:pt x="10402" y="6766"/>
                  <a:pt x="10207" y="6884"/>
                </a:cubicBezTo>
                <a:lnTo>
                  <a:pt x="10207" y="6267"/>
                </a:lnTo>
                <a:close/>
                <a:moveTo>
                  <a:pt x="12858" y="6263"/>
                </a:moveTo>
                <a:lnTo>
                  <a:pt x="12858" y="6879"/>
                </a:lnTo>
                <a:cubicBezTo>
                  <a:pt x="12660" y="6760"/>
                  <a:pt x="12468" y="6644"/>
                  <a:pt x="12278" y="6528"/>
                </a:cubicBezTo>
                <a:cubicBezTo>
                  <a:pt x="12133" y="6766"/>
                  <a:pt x="11996" y="6989"/>
                  <a:pt x="11856" y="7222"/>
                </a:cubicBezTo>
                <a:cubicBezTo>
                  <a:pt x="12043" y="7323"/>
                  <a:pt x="12226" y="7422"/>
                  <a:pt x="12424" y="7529"/>
                </a:cubicBezTo>
                <a:cubicBezTo>
                  <a:pt x="12226" y="7633"/>
                  <a:pt x="12046" y="7729"/>
                  <a:pt x="11856" y="7830"/>
                </a:cubicBezTo>
                <a:cubicBezTo>
                  <a:pt x="11965" y="8011"/>
                  <a:pt x="12068" y="8189"/>
                  <a:pt x="12179" y="8360"/>
                </a:cubicBezTo>
                <a:cubicBezTo>
                  <a:pt x="12239" y="8453"/>
                  <a:pt x="12266" y="8494"/>
                  <a:pt x="12307" y="8494"/>
                </a:cubicBezTo>
                <a:cubicBezTo>
                  <a:pt x="12341" y="8494"/>
                  <a:pt x="12384" y="8466"/>
                  <a:pt x="12461" y="8417"/>
                </a:cubicBezTo>
                <a:cubicBezTo>
                  <a:pt x="12590" y="8335"/>
                  <a:pt x="12722" y="8256"/>
                  <a:pt x="12859" y="8174"/>
                </a:cubicBezTo>
                <a:lnTo>
                  <a:pt x="12859" y="8798"/>
                </a:lnTo>
                <a:lnTo>
                  <a:pt x="13665" y="8798"/>
                </a:lnTo>
                <a:lnTo>
                  <a:pt x="13665" y="8176"/>
                </a:lnTo>
                <a:cubicBezTo>
                  <a:pt x="13860" y="8294"/>
                  <a:pt x="14048" y="8409"/>
                  <a:pt x="14243" y="8526"/>
                </a:cubicBezTo>
                <a:cubicBezTo>
                  <a:pt x="14391" y="8286"/>
                  <a:pt x="14530" y="8058"/>
                  <a:pt x="14671" y="7830"/>
                </a:cubicBezTo>
                <a:cubicBezTo>
                  <a:pt x="14477" y="7727"/>
                  <a:pt x="14296" y="7632"/>
                  <a:pt x="14104" y="7528"/>
                </a:cubicBezTo>
                <a:cubicBezTo>
                  <a:pt x="14300" y="7421"/>
                  <a:pt x="14483" y="7323"/>
                  <a:pt x="14669" y="7222"/>
                </a:cubicBezTo>
                <a:cubicBezTo>
                  <a:pt x="14523" y="6986"/>
                  <a:pt x="14382" y="6758"/>
                  <a:pt x="14238" y="6527"/>
                </a:cubicBezTo>
                <a:cubicBezTo>
                  <a:pt x="14039" y="6649"/>
                  <a:pt x="13852" y="6763"/>
                  <a:pt x="13664" y="6879"/>
                </a:cubicBezTo>
                <a:lnTo>
                  <a:pt x="13664" y="6263"/>
                </a:lnTo>
                <a:close/>
                <a:moveTo>
                  <a:pt x="2091" y="5818"/>
                </a:moveTo>
                <a:cubicBezTo>
                  <a:pt x="2010" y="5818"/>
                  <a:pt x="1929" y="5824"/>
                  <a:pt x="1846" y="5837"/>
                </a:cubicBezTo>
                <a:cubicBezTo>
                  <a:pt x="1579" y="5875"/>
                  <a:pt x="1340" y="5982"/>
                  <a:pt x="1140" y="6158"/>
                </a:cubicBezTo>
                <a:cubicBezTo>
                  <a:pt x="795" y="6458"/>
                  <a:pt x="609" y="6835"/>
                  <a:pt x="622" y="7301"/>
                </a:cubicBezTo>
                <a:cubicBezTo>
                  <a:pt x="627" y="7477"/>
                  <a:pt x="622" y="7652"/>
                  <a:pt x="622" y="7837"/>
                </a:cubicBezTo>
                <a:lnTo>
                  <a:pt x="59" y="7837"/>
                </a:lnTo>
                <a:lnTo>
                  <a:pt x="59" y="10427"/>
                </a:lnTo>
                <a:lnTo>
                  <a:pt x="4094" y="10427"/>
                </a:lnTo>
                <a:lnTo>
                  <a:pt x="4094" y="7833"/>
                </a:lnTo>
                <a:lnTo>
                  <a:pt x="3552" y="7833"/>
                </a:lnTo>
                <a:lnTo>
                  <a:pt x="3552" y="7459"/>
                </a:lnTo>
                <a:cubicBezTo>
                  <a:pt x="3550" y="7254"/>
                  <a:pt x="3539" y="7052"/>
                  <a:pt x="3479" y="6854"/>
                </a:cubicBezTo>
                <a:cubicBezTo>
                  <a:pt x="3376" y="6517"/>
                  <a:pt x="3180" y="6248"/>
                  <a:pt x="2886" y="6056"/>
                </a:cubicBezTo>
                <a:cubicBezTo>
                  <a:pt x="2640" y="5895"/>
                  <a:pt x="2374" y="5818"/>
                  <a:pt x="2091" y="5818"/>
                </a:cubicBezTo>
                <a:close/>
                <a:moveTo>
                  <a:pt x="5001" y="9561"/>
                </a:moveTo>
                <a:lnTo>
                  <a:pt x="5001" y="10430"/>
                </a:lnTo>
                <a:lnTo>
                  <a:pt x="14620" y="10430"/>
                </a:lnTo>
                <a:lnTo>
                  <a:pt x="14620" y="956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3161209" y="1433021"/>
            <a:ext cx="458297" cy="373933"/>
          </a:xfrm>
          <a:custGeom>
            <a:rect b="b" l="l" r="r" t="t"/>
            <a:pathLst>
              <a:path extrusionOk="0" h="11963" w="14662">
                <a:moveTo>
                  <a:pt x="7504" y="3589"/>
                </a:moveTo>
                <a:cubicBezTo>
                  <a:pt x="8132" y="3589"/>
                  <a:pt x="8722" y="3779"/>
                  <a:pt x="9259" y="4115"/>
                </a:cubicBezTo>
                <a:cubicBezTo>
                  <a:pt x="9833" y="4474"/>
                  <a:pt x="10267" y="4959"/>
                  <a:pt x="10575" y="5574"/>
                </a:cubicBezTo>
                <a:cubicBezTo>
                  <a:pt x="10324" y="5702"/>
                  <a:pt x="10078" y="5823"/>
                  <a:pt x="9833" y="5947"/>
                </a:cubicBezTo>
                <a:cubicBezTo>
                  <a:pt x="9306" y="4998"/>
                  <a:pt x="8537" y="4444"/>
                  <a:pt x="7427" y="4444"/>
                </a:cubicBezTo>
                <a:cubicBezTo>
                  <a:pt x="7425" y="4444"/>
                  <a:pt x="7424" y="4444"/>
                  <a:pt x="7422" y="4444"/>
                </a:cubicBezTo>
                <a:cubicBezTo>
                  <a:pt x="6317" y="4447"/>
                  <a:pt x="5542" y="4991"/>
                  <a:pt x="5019" y="5944"/>
                </a:cubicBezTo>
                <a:cubicBezTo>
                  <a:pt x="4775" y="5821"/>
                  <a:pt x="4526" y="5696"/>
                  <a:pt x="4267" y="5567"/>
                </a:cubicBezTo>
                <a:cubicBezTo>
                  <a:pt x="4966" y="4296"/>
                  <a:pt x="6023" y="3603"/>
                  <a:pt x="7482" y="3589"/>
                </a:cubicBezTo>
                <a:cubicBezTo>
                  <a:pt x="7489" y="3589"/>
                  <a:pt x="7497" y="3589"/>
                  <a:pt x="7504" y="3589"/>
                </a:cubicBezTo>
                <a:close/>
                <a:moveTo>
                  <a:pt x="7428" y="5102"/>
                </a:moveTo>
                <a:cubicBezTo>
                  <a:pt x="7482" y="5102"/>
                  <a:pt x="7535" y="5104"/>
                  <a:pt x="7589" y="5108"/>
                </a:cubicBezTo>
                <a:cubicBezTo>
                  <a:pt x="8337" y="5164"/>
                  <a:pt x="8973" y="5662"/>
                  <a:pt x="9216" y="6266"/>
                </a:cubicBezTo>
                <a:cubicBezTo>
                  <a:pt x="8973" y="6386"/>
                  <a:pt x="8727" y="6509"/>
                  <a:pt x="8483" y="6630"/>
                </a:cubicBezTo>
                <a:cubicBezTo>
                  <a:pt x="8257" y="6166"/>
                  <a:pt x="7840" y="5944"/>
                  <a:pt x="7426" y="5944"/>
                </a:cubicBezTo>
                <a:cubicBezTo>
                  <a:pt x="6998" y="5944"/>
                  <a:pt x="6575" y="6181"/>
                  <a:pt x="6369" y="6632"/>
                </a:cubicBezTo>
                <a:cubicBezTo>
                  <a:pt x="6122" y="6508"/>
                  <a:pt x="5875" y="6380"/>
                  <a:pt x="5627" y="6256"/>
                </a:cubicBezTo>
                <a:cubicBezTo>
                  <a:pt x="5960" y="5545"/>
                  <a:pt x="6651" y="5102"/>
                  <a:pt x="7428" y="5102"/>
                </a:cubicBezTo>
                <a:close/>
                <a:moveTo>
                  <a:pt x="7869" y="7252"/>
                </a:moveTo>
                <a:lnTo>
                  <a:pt x="7869" y="8142"/>
                </a:lnTo>
                <a:lnTo>
                  <a:pt x="6987" y="8142"/>
                </a:lnTo>
                <a:lnTo>
                  <a:pt x="6987" y="7252"/>
                </a:lnTo>
                <a:close/>
                <a:moveTo>
                  <a:pt x="6884" y="1"/>
                </a:moveTo>
                <a:lnTo>
                  <a:pt x="6884" y="1006"/>
                </a:lnTo>
                <a:cubicBezTo>
                  <a:pt x="6689" y="1030"/>
                  <a:pt x="6503" y="1043"/>
                  <a:pt x="6322" y="1075"/>
                </a:cubicBezTo>
                <a:cubicBezTo>
                  <a:pt x="6029" y="1129"/>
                  <a:pt x="5737" y="1192"/>
                  <a:pt x="5445" y="1255"/>
                </a:cubicBezTo>
                <a:cubicBezTo>
                  <a:pt x="5387" y="1269"/>
                  <a:pt x="5325" y="1277"/>
                  <a:pt x="5275" y="1305"/>
                </a:cubicBezTo>
                <a:cubicBezTo>
                  <a:pt x="5249" y="1319"/>
                  <a:pt x="5227" y="1326"/>
                  <a:pt x="5208" y="1326"/>
                </a:cubicBezTo>
                <a:cubicBezTo>
                  <a:pt x="5164" y="1326"/>
                  <a:pt x="5137" y="1291"/>
                  <a:pt x="5108" y="1241"/>
                </a:cubicBezTo>
                <a:cubicBezTo>
                  <a:pt x="4995" y="1034"/>
                  <a:pt x="4878" y="829"/>
                  <a:pt x="4756" y="627"/>
                </a:cubicBezTo>
                <a:cubicBezTo>
                  <a:pt x="4746" y="608"/>
                  <a:pt x="4708" y="588"/>
                  <a:pt x="4686" y="588"/>
                </a:cubicBezTo>
                <a:cubicBezTo>
                  <a:pt x="4682" y="588"/>
                  <a:pt x="4678" y="589"/>
                  <a:pt x="4676" y="590"/>
                </a:cubicBezTo>
                <a:cubicBezTo>
                  <a:pt x="4434" y="726"/>
                  <a:pt x="4197" y="869"/>
                  <a:pt x="3953" y="1012"/>
                </a:cubicBezTo>
                <a:cubicBezTo>
                  <a:pt x="4078" y="1228"/>
                  <a:pt x="4198" y="1439"/>
                  <a:pt x="4324" y="1657"/>
                </a:cubicBezTo>
                <a:cubicBezTo>
                  <a:pt x="4286" y="1679"/>
                  <a:pt x="4249" y="1698"/>
                  <a:pt x="4213" y="1717"/>
                </a:cubicBezTo>
                <a:cubicBezTo>
                  <a:pt x="3682" y="1972"/>
                  <a:pt x="3188" y="2287"/>
                  <a:pt x="2725" y="2648"/>
                </a:cubicBezTo>
                <a:cubicBezTo>
                  <a:pt x="2343" y="2947"/>
                  <a:pt x="1984" y="3272"/>
                  <a:pt x="1654" y="3628"/>
                </a:cubicBezTo>
                <a:cubicBezTo>
                  <a:pt x="1323" y="3984"/>
                  <a:pt x="1012" y="4361"/>
                  <a:pt x="732" y="4758"/>
                </a:cubicBezTo>
                <a:cubicBezTo>
                  <a:pt x="467" y="5135"/>
                  <a:pt x="218" y="5522"/>
                  <a:pt x="15" y="5936"/>
                </a:cubicBezTo>
                <a:cubicBezTo>
                  <a:pt x="14" y="5939"/>
                  <a:pt x="7" y="5944"/>
                  <a:pt x="1" y="5945"/>
                </a:cubicBezTo>
                <a:lnTo>
                  <a:pt x="1" y="6018"/>
                </a:lnTo>
                <a:cubicBezTo>
                  <a:pt x="106" y="6202"/>
                  <a:pt x="199" y="6392"/>
                  <a:pt x="314" y="6569"/>
                </a:cubicBezTo>
                <a:cubicBezTo>
                  <a:pt x="528" y="6890"/>
                  <a:pt x="739" y="7211"/>
                  <a:pt x="968" y="7515"/>
                </a:cubicBezTo>
                <a:cubicBezTo>
                  <a:pt x="1161" y="7771"/>
                  <a:pt x="1375" y="8014"/>
                  <a:pt x="1594" y="8252"/>
                </a:cubicBezTo>
                <a:cubicBezTo>
                  <a:pt x="1821" y="8497"/>
                  <a:pt x="2051" y="8738"/>
                  <a:pt x="2302" y="8958"/>
                </a:cubicBezTo>
                <a:cubicBezTo>
                  <a:pt x="2782" y="9383"/>
                  <a:pt x="3298" y="9763"/>
                  <a:pt x="3868" y="10065"/>
                </a:cubicBezTo>
                <a:cubicBezTo>
                  <a:pt x="4019" y="10144"/>
                  <a:pt x="4169" y="10224"/>
                  <a:pt x="4328" y="10308"/>
                </a:cubicBezTo>
                <a:cubicBezTo>
                  <a:pt x="4205" y="10523"/>
                  <a:pt x="4085" y="10733"/>
                  <a:pt x="3958" y="10953"/>
                </a:cubicBezTo>
                <a:cubicBezTo>
                  <a:pt x="4049" y="11007"/>
                  <a:pt x="4139" y="11061"/>
                  <a:pt x="4232" y="11114"/>
                </a:cubicBezTo>
                <a:cubicBezTo>
                  <a:pt x="4374" y="11198"/>
                  <a:pt x="4519" y="11274"/>
                  <a:pt x="4658" y="11360"/>
                </a:cubicBezTo>
                <a:cubicBezTo>
                  <a:pt x="4680" y="11374"/>
                  <a:pt x="4697" y="11381"/>
                  <a:pt x="4711" y="11381"/>
                </a:cubicBezTo>
                <a:cubicBezTo>
                  <a:pt x="4733" y="11381"/>
                  <a:pt x="4748" y="11362"/>
                  <a:pt x="4767" y="11329"/>
                </a:cubicBezTo>
                <a:cubicBezTo>
                  <a:pt x="4891" y="11111"/>
                  <a:pt x="5020" y="10897"/>
                  <a:pt x="5143" y="10679"/>
                </a:cubicBezTo>
                <a:cubicBezTo>
                  <a:pt x="5161" y="10649"/>
                  <a:pt x="5175" y="10638"/>
                  <a:pt x="5197" y="10638"/>
                </a:cubicBezTo>
                <a:cubicBezTo>
                  <a:pt x="5207" y="10638"/>
                  <a:pt x="5220" y="10640"/>
                  <a:pt x="5236" y="10645"/>
                </a:cubicBezTo>
                <a:cubicBezTo>
                  <a:pt x="5598" y="10758"/>
                  <a:pt x="5965" y="10846"/>
                  <a:pt x="6344" y="10890"/>
                </a:cubicBezTo>
                <a:cubicBezTo>
                  <a:pt x="6521" y="10909"/>
                  <a:pt x="6701" y="10934"/>
                  <a:pt x="6886" y="10957"/>
                </a:cubicBezTo>
                <a:lnTo>
                  <a:pt x="6886" y="11963"/>
                </a:lnTo>
                <a:lnTo>
                  <a:pt x="7783" y="11963"/>
                </a:lnTo>
                <a:lnTo>
                  <a:pt x="7783" y="10957"/>
                </a:lnTo>
                <a:cubicBezTo>
                  <a:pt x="8032" y="10928"/>
                  <a:pt x="8272" y="10909"/>
                  <a:pt x="8507" y="10869"/>
                </a:cubicBezTo>
                <a:cubicBezTo>
                  <a:pt x="8747" y="10827"/>
                  <a:pt x="8983" y="10765"/>
                  <a:pt x="9222" y="10710"/>
                </a:cubicBezTo>
                <a:cubicBezTo>
                  <a:pt x="9297" y="10692"/>
                  <a:pt x="9373" y="10679"/>
                  <a:pt x="9445" y="10649"/>
                </a:cubicBezTo>
                <a:cubicBezTo>
                  <a:pt x="9459" y="10644"/>
                  <a:pt x="9470" y="10642"/>
                  <a:pt x="9480" y="10642"/>
                </a:cubicBezTo>
                <a:cubicBezTo>
                  <a:pt x="9510" y="10642"/>
                  <a:pt x="9523" y="10665"/>
                  <a:pt x="9540" y="10693"/>
                </a:cubicBezTo>
                <a:cubicBezTo>
                  <a:pt x="9662" y="10904"/>
                  <a:pt x="9783" y="11113"/>
                  <a:pt x="9903" y="11324"/>
                </a:cubicBezTo>
                <a:cubicBezTo>
                  <a:pt x="9922" y="11357"/>
                  <a:pt x="9941" y="11382"/>
                  <a:pt x="9970" y="11382"/>
                </a:cubicBezTo>
                <a:cubicBezTo>
                  <a:pt x="9983" y="11382"/>
                  <a:pt x="9997" y="11378"/>
                  <a:pt x="10015" y="11368"/>
                </a:cubicBezTo>
                <a:cubicBezTo>
                  <a:pt x="10240" y="11234"/>
                  <a:pt x="10469" y="11102"/>
                  <a:pt x="10695" y="10967"/>
                </a:cubicBezTo>
                <a:cubicBezTo>
                  <a:pt x="10699" y="10965"/>
                  <a:pt x="10702" y="10959"/>
                  <a:pt x="10711" y="10946"/>
                </a:cubicBezTo>
                <a:cubicBezTo>
                  <a:pt x="10589" y="10736"/>
                  <a:pt x="10468" y="10523"/>
                  <a:pt x="10344" y="10308"/>
                </a:cubicBezTo>
                <a:cubicBezTo>
                  <a:pt x="10519" y="10217"/>
                  <a:pt x="10695" y="10137"/>
                  <a:pt x="10856" y="10035"/>
                </a:cubicBezTo>
                <a:cubicBezTo>
                  <a:pt x="11194" y="9823"/>
                  <a:pt x="11533" y="9610"/>
                  <a:pt x="11860" y="9377"/>
                </a:cubicBezTo>
                <a:cubicBezTo>
                  <a:pt x="12294" y="9067"/>
                  <a:pt x="12683" y="8700"/>
                  <a:pt x="13040" y="8305"/>
                </a:cubicBezTo>
                <a:cubicBezTo>
                  <a:pt x="13341" y="7968"/>
                  <a:pt x="13620" y="7609"/>
                  <a:pt x="13898" y="7249"/>
                </a:cubicBezTo>
                <a:cubicBezTo>
                  <a:pt x="14186" y="6882"/>
                  <a:pt x="14426" y="6482"/>
                  <a:pt x="14633" y="6061"/>
                </a:cubicBezTo>
                <a:cubicBezTo>
                  <a:pt x="14662" y="6002"/>
                  <a:pt x="14660" y="5960"/>
                  <a:pt x="14633" y="5901"/>
                </a:cubicBezTo>
                <a:cubicBezTo>
                  <a:pt x="14381" y="5382"/>
                  <a:pt x="14063" y="4905"/>
                  <a:pt x="13708" y="4452"/>
                </a:cubicBezTo>
                <a:cubicBezTo>
                  <a:pt x="13525" y="4217"/>
                  <a:pt x="13333" y="3989"/>
                  <a:pt x="13132" y="3769"/>
                </a:cubicBezTo>
                <a:cubicBezTo>
                  <a:pt x="12938" y="3555"/>
                  <a:pt x="12741" y="3342"/>
                  <a:pt x="12528" y="3147"/>
                </a:cubicBezTo>
                <a:cubicBezTo>
                  <a:pt x="12083" y="2742"/>
                  <a:pt x="11612" y="2363"/>
                  <a:pt x="11086" y="2063"/>
                </a:cubicBezTo>
                <a:cubicBezTo>
                  <a:pt x="10843" y="1924"/>
                  <a:pt x="10595" y="1790"/>
                  <a:pt x="10344" y="1651"/>
                </a:cubicBezTo>
                <a:cubicBezTo>
                  <a:pt x="10465" y="1442"/>
                  <a:pt x="10588" y="1228"/>
                  <a:pt x="10712" y="1009"/>
                </a:cubicBezTo>
                <a:cubicBezTo>
                  <a:pt x="10538" y="907"/>
                  <a:pt x="10369" y="810"/>
                  <a:pt x="10204" y="713"/>
                </a:cubicBezTo>
                <a:cubicBezTo>
                  <a:pt x="10145" y="678"/>
                  <a:pt x="10084" y="643"/>
                  <a:pt x="10028" y="606"/>
                </a:cubicBezTo>
                <a:cubicBezTo>
                  <a:pt x="10005" y="593"/>
                  <a:pt x="9985" y="585"/>
                  <a:pt x="9968" y="585"/>
                </a:cubicBezTo>
                <a:cubicBezTo>
                  <a:pt x="9941" y="585"/>
                  <a:pt x="9919" y="602"/>
                  <a:pt x="9897" y="641"/>
                </a:cubicBezTo>
                <a:cubicBezTo>
                  <a:pt x="9780" y="854"/>
                  <a:pt x="9656" y="1061"/>
                  <a:pt x="9537" y="1272"/>
                </a:cubicBezTo>
                <a:cubicBezTo>
                  <a:pt x="9520" y="1303"/>
                  <a:pt x="9506" y="1322"/>
                  <a:pt x="9474" y="1322"/>
                </a:cubicBezTo>
                <a:cubicBezTo>
                  <a:pt x="9465" y="1322"/>
                  <a:pt x="9454" y="1320"/>
                  <a:pt x="9442" y="1317"/>
                </a:cubicBezTo>
                <a:cubicBezTo>
                  <a:pt x="9144" y="1241"/>
                  <a:pt x="8845" y="1168"/>
                  <a:pt x="8545" y="1105"/>
                </a:cubicBezTo>
                <a:cubicBezTo>
                  <a:pt x="8384" y="1072"/>
                  <a:pt x="8219" y="1059"/>
                  <a:pt x="8057" y="1039"/>
                </a:cubicBezTo>
                <a:cubicBezTo>
                  <a:pt x="7966" y="1028"/>
                  <a:pt x="7877" y="1021"/>
                  <a:pt x="7781" y="1012"/>
                </a:cubicBezTo>
                <a:lnTo>
                  <a:pt x="778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2373771" y="1411829"/>
            <a:ext cx="458766" cy="415287"/>
          </a:xfrm>
          <a:custGeom>
            <a:rect b="b" l="l" r="r" t="t"/>
            <a:pathLst>
              <a:path extrusionOk="0" h="13286" w="14677">
                <a:moveTo>
                  <a:pt x="7314" y="1387"/>
                </a:moveTo>
                <a:cubicBezTo>
                  <a:pt x="7316" y="1387"/>
                  <a:pt x="7317" y="1387"/>
                  <a:pt x="7319" y="1387"/>
                </a:cubicBezTo>
                <a:cubicBezTo>
                  <a:pt x="7646" y="1391"/>
                  <a:pt x="7873" y="1611"/>
                  <a:pt x="7882" y="1951"/>
                </a:cubicBezTo>
                <a:cubicBezTo>
                  <a:pt x="7889" y="2239"/>
                  <a:pt x="7634" y="2497"/>
                  <a:pt x="7346" y="2497"/>
                </a:cubicBezTo>
                <a:cubicBezTo>
                  <a:pt x="7337" y="2497"/>
                  <a:pt x="7327" y="2497"/>
                  <a:pt x="7318" y="2496"/>
                </a:cubicBezTo>
                <a:cubicBezTo>
                  <a:pt x="7307" y="2497"/>
                  <a:pt x="7297" y="2498"/>
                  <a:pt x="7286" y="2498"/>
                </a:cubicBezTo>
                <a:cubicBezTo>
                  <a:pt x="7030" y="2498"/>
                  <a:pt x="6754" y="2233"/>
                  <a:pt x="6770" y="1929"/>
                </a:cubicBezTo>
                <a:cubicBezTo>
                  <a:pt x="6784" y="1635"/>
                  <a:pt x="7010" y="1387"/>
                  <a:pt x="7314" y="1387"/>
                </a:cubicBezTo>
                <a:close/>
                <a:moveTo>
                  <a:pt x="7346" y="0"/>
                </a:moveTo>
                <a:cubicBezTo>
                  <a:pt x="7179" y="0"/>
                  <a:pt x="7011" y="22"/>
                  <a:pt x="6841" y="66"/>
                </a:cubicBezTo>
                <a:cubicBezTo>
                  <a:pt x="6305" y="206"/>
                  <a:pt x="5898" y="527"/>
                  <a:pt x="5631" y="1012"/>
                </a:cubicBezTo>
                <a:cubicBezTo>
                  <a:pt x="5405" y="1421"/>
                  <a:pt x="5341" y="1859"/>
                  <a:pt x="5432" y="2317"/>
                </a:cubicBezTo>
                <a:cubicBezTo>
                  <a:pt x="5536" y="2838"/>
                  <a:pt x="5807" y="3248"/>
                  <a:pt x="6244" y="3550"/>
                </a:cubicBezTo>
                <a:cubicBezTo>
                  <a:pt x="6427" y="3679"/>
                  <a:pt x="6630" y="3761"/>
                  <a:pt x="6840" y="3833"/>
                </a:cubicBezTo>
                <a:cubicBezTo>
                  <a:pt x="6909" y="3856"/>
                  <a:pt x="6921" y="3893"/>
                  <a:pt x="6921" y="3959"/>
                </a:cubicBezTo>
                <a:cubicBezTo>
                  <a:pt x="6918" y="5178"/>
                  <a:pt x="6918" y="6397"/>
                  <a:pt x="6918" y="7615"/>
                </a:cubicBezTo>
                <a:lnTo>
                  <a:pt x="6918" y="7722"/>
                </a:lnTo>
                <a:lnTo>
                  <a:pt x="7759" y="7722"/>
                </a:lnTo>
                <a:lnTo>
                  <a:pt x="7759" y="7611"/>
                </a:lnTo>
                <a:cubicBezTo>
                  <a:pt x="7759" y="6392"/>
                  <a:pt x="7759" y="5172"/>
                  <a:pt x="7757" y="3954"/>
                </a:cubicBezTo>
                <a:cubicBezTo>
                  <a:pt x="7757" y="3883"/>
                  <a:pt x="7779" y="3852"/>
                  <a:pt x="7850" y="3827"/>
                </a:cubicBezTo>
                <a:cubicBezTo>
                  <a:pt x="8206" y="3705"/>
                  <a:pt x="8527" y="3532"/>
                  <a:pt x="8782" y="3244"/>
                </a:cubicBezTo>
                <a:cubicBezTo>
                  <a:pt x="9069" y="2914"/>
                  <a:pt x="9235" y="2534"/>
                  <a:pt x="9274" y="2103"/>
                </a:cubicBezTo>
                <a:cubicBezTo>
                  <a:pt x="9309" y="1717"/>
                  <a:pt x="9226" y="1349"/>
                  <a:pt x="9038" y="1004"/>
                </a:cubicBezTo>
                <a:cubicBezTo>
                  <a:pt x="8843" y="654"/>
                  <a:pt x="8569" y="389"/>
                  <a:pt x="8215" y="211"/>
                </a:cubicBezTo>
                <a:cubicBezTo>
                  <a:pt x="7935" y="71"/>
                  <a:pt x="7643" y="0"/>
                  <a:pt x="7346" y="0"/>
                </a:cubicBezTo>
                <a:close/>
                <a:moveTo>
                  <a:pt x="4558" y="2654"/>
                </a:moveTo>
                <a:cubicBezTo>
                  <a:pt x="3437" y="2657"/>
                  <a:pt x="2314" y="2657"/>
                  <a:pt x="1192" y="2657"/>
                </a:cubicBezTo>
                <a:cubicBezTo>
                  <a:pt x="1163" y="2657"/>
                  <a:pt x="1133" y="2659"/>
                  <a:pt x="1104" y="2660"/>
                </a:cubicBezTo>
                <a:lnTo>
                  <a:pt x="1104" y="10140"/>
                </a:lnTo>
                <a:lnTo>
                  <a:pt x="5471" y="10140"/>
                </a:lnTo>
                <a:lnTo>
                  <a:pt x="5471" y="10756"/>
                </a:lnTo>
                <a:lnTo>
                  <a:pt x="9208" y="10756"/>
                </a:lnTo>
                <a:lnTo>
                  <a:pt x="9208" y="10136"/>
                </a:lnTo>
                <a:lnTo>
                  <a:pt x="13570" y="10136"/>
                </a:lnTo>
                <a:lnTo>
                  <a:pt x="13570" y="2668"/>
                </a:lnTo>
                <a:cubicBezTo>
                  <a:pt x="13559" y="2665"/>
                  <a:pt x="13554" y="2660"/>
                  <a:pt x="13548" y="2660"/>
                </a:cubicBezTo>
                <a:cubicBezTo>
                  <a:pt x="12970" y="2660"/>
                  <a:pt x="12392" y="2660"/>
                  <a:pt x="11814" y="2660"/>
                </a:cubicBezTo>
                <a:cubicBezTo>
                  <a:pt x="11237" y="2660"/>
                  <a:pt x="10659" y="2660"/>
                  <a:pt x="10082" y="2662"/>
                </a:cubicBezTo>
                <a:cubicBezTo>
                  <a:pt x="10057" y="2662"/>
                  <a:pt x="10016" y="2698"/>
                  <a:pt x="10007" y="2725"/>
                </a:cubicBezTo>
                <a:cubicBezTo>
                  <a:pt x="9907" y="3037"/>
                  <a:pt x="9765" y="3327"/>
                  <a:pt x="9570" y="3591"/>
                </a:cubicBezTo>
                <a:cubicBezTo>
                  <a:pt x="9328" y="3921"/>
                  <a:pt x="9028" y="4185"/>
                  <a:pt x="8668" y="4376"/>
                </a:cubicBezTo>
                <a:cubicBezTo>
                  <a:pt x="8613" y="4406"/>
                  <a:pt x="8600" y="4441"/>
                  <a:pt x="8600" y="4498"/>
                </a:cubicBezTo>
                <a:cubicBezTo>
                  <a:pt x="8602" y="5073"/>
                  <a:pt x="8602" y="5650"/>
                  <a:pt x="8602" y="6226"/>
                </a:cubicBezTo>
                <a:lnTo>
                  <a:pt x="8602" y="6318"/>
                </a:lnTo>
                <a:lnTo>
                  <a:pt x="9016" y="6318"/>
                </a:lnTo>
                <a:lnTo>
                  <a:pt x="9016" y="7161"/>
                </a:lnTo>
                <a:lnTo>
                  <a:pt x="8606" y="7161"/>
                </a:lnTo>
                <a:lnTo>
                  <a:pt x="8606" y="7725"/>
                </a:lnTo>
                <a:lnTo>
                  <a:pt x="9013" y="7725"/>
                </a:lnTo>
                <a:lnTo>
                  <a:pt x="9013" y="8559"/>
                </a:lnTo>
                <a:lnTo>
                  <a:pt x="6075" y="8559"/>
                </a:lnTo>
                <a:lnTo>
                  <a:pt x="6075" y="8446"/>
                </a:lnTo>
                <a:lnTo>
                  <a:pt x="6075" y="5483"/>
                </a:lnTo>
                <a:cubicBezTo>
                  <a:pt x="6075" y="5152"/>
                  <a:pt x="6078" y="4819"/>
                  <a:pt x="6074" y="4486"/>
                </a:cubicBezTo>
                <a:cubicBezTo>
                  <a:pt x="6074" y="4454"/>
                  <a:pt x="6050" y="4404"/>
                  <a:pt x="6022" y="4390"/>
                </a:cubicBezTo>
                <a:cubicBezTo>
                  <a:pt x="5701" y="4214"/>
                  <a:pt x="5426" y="3987"/>
                  <a:pt x="5193" y="3705"/>
                </a:cubicBezTo>
                <a:cubicBezTo>
                  <a:pt x="4957" y="3417"/>
                  <a:pt x="4781" y="3097"/>
                  <a:pt x="4675" y="2741"/>
                </a:cubicBezTo>
                <a:cubicBezTo>
                  <a:pt x="4653" y="2668"/>
                  <a:pt x="4624" y="2654"/>
                  <a:pt x="4558" y="2654"/>
                </a:cubicBezTo>
                <a:close/>
                <a:moveTo>
                  <a:pt x="0" y="10982"/>
                </a:moveTo>
                <a:lnTo>
                  <a:pt x="0" y="13285"/>
                </a:lnTo>
                <a:lnTo>
                  <a:pt x="14675" y="13285"/>
                </a:lnTo>
                <a:cubicBezTo>
                  <a:pt x="14675" y="12517"/>
                  <a:pt x="14675" y="11751"/>
                  <a:pt x="14676" y="10982"/>
                </a:cubicBezTo>
                <a:lnTo>
                  <a:pt x="10042" y="10982"/>
                </a:lnTo>
                <a:lnTo>
                  <a:pt x="10042" y="11580"/>
                </a:lnTo>
                <a:lnTo>
                  <a:pt x="4629" y="11580"/>
                </a:lnTo>
                <a:lnTo>
                  <a:pt x="4629" y="10982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1585957" y="1425613"/>
            <a:ext cx="458110" cy="389812"/>
          </a:xfrm>
          <a:custGeom>
            <a:rect b="b" l="l" r="r" t="t"/>
            <a:pathLst>
              <a:path extrusionOk="0" h="12471" w="14656">
                <a:moveTo>
                  <a:pt x="4255" y="2858"/>
                </a:moveTo>
                <a:lnTo>
                  <a:pt x="4255" y="3502"/>
                </a:lnTo>
                <a:cubicBezTo>
                  <a:pt x="4455" y="3382"/>
                  <a:pt x="4643" y="3264"/>
                  <a:pt x="4847" y="3141"/>
                </a:cubicBezTo>
                <a:cubicBezTo>
                  <a:pt x="4979" y="3354"/>
                  <a:pt x="5109" y="3566"/>
                  <a:pt x="5248" y="3789"/>
                </a:cubicBezTo>
                <a:cubicBezTo>
                  <a:pt x="5058" y="3892"/>
                  <a:pt x="4873" y="3993"/>
                  <a:pt x="4669" y="4103"/>
                </a:cubicBezTo>
                <a:cubicBezTo>
                  <a:pt x="4869" y="4211"/>
                  <a:pt x="5056" y="4312"/>
                  <a:pt x="5248" y="4416"/>
                </a:cubicBezTo>
                <a:cubicBezTo>
                  <a:pt x="5116" y="4630"/>
                  <a:pt x="4984" y="4844"/>
                  <a:pt x="4848" y="5064"/>
                </a:cubicBezTo>
                <a:cubicBezTo>
                  <a:pt x="4653" y="4945"/>
                  <a:pt x="4460" y="4828"/>
                  <a:pt x="4255" y="4703"/>
                </a:cubicBezTo>
                <a:lnTo>
                  <a:pt x="4255" y="5356"/>
                </a:lnTo>
                <a:lnTo>
                  <a:pt x="3485" y="5356"/>
                </a:lnTo>
                <a:lnTo>
                  <a:pt x="3485" y="4712"/>
                </a:lnTo>
                <a:cubicBezTo>
                  <a:pt x="3350" y="4796"/>
                  <a:pt x="3220" y="4876"/>
                  <a:pt x="3088" y="4953"/>
                </a:cubicBezTo>
                <a:cubicBezTo>
                  <a:pt x="2983" y="5015"/>
                  <a:pt x="2941" y="5051"/>
                  <a:pt x="2915" y="5051"/>
                </a:cubicBezTo>
                <a:cubicBezTo>
                  <a:pt x="2883" y="5051"/>
                  <a:pt x="2872" y="5001"/>
                  <a:pt x="2801" y="4887"/>
                </a:cubicBezTo>
                <a:cubicBezTo>
                  <a:pt x="2704" y="4731"/>
                  <a:pt x="2609" y="4573"/>
                  <a:pt x="2511" y="4416"/>
                </a:cubicBezTo>
                <a:cubicBezTo>
                  <a:pt x="2704" y="4314"/>
                  <a:pt x="2890" y="4211"/>
                  <a:pt x="3092" y="4103"/>
                </a:cubicBezTo>
                <a:cubicBezTo>
                  <a:pt x="2890" y="3994"/>
                  <a:pt x="2709" y="3896"/>
                  <a:pt x="2514" y="3792"/>
                </a:cubicBezTo>
                <a:cubicBezTo>
                  <a:pt x="2644" y="3574"/>
                  <a:pt x="2773" y="3361"/>
                  <a:pt x="2905" y="3141"/>
                </a:cubicBezTo>
                <a:cubicBezTo>
                  <a:pt x="3100" y="3260"/>
                  <a:pt x="3290" y="3376"/>
                  <a:pt x="3485" y="3494"/>
                </a:cubicBezTo>
                <a:lnTo>
                  <a:pt x="3485" y="2858"/>
                </a:lnTo>
                <a:close/>
                <a:moveTo>
                  <a:pt x="11154" y="2861"/>
                </a:moveTo>
                <a:lnTo>
                  <a:pt x="11154" y="3493"/>
                </a:lnTo>
                <a:cubicBezTo>
                  <a:pt x="11348" y="3376"/>
                  <a:pt x="11537" y="3260"/>
                  <a:pt x="11736" y="3141"/>
                </a:cubicBezTo>
                <a:cubicBezTo>
                  <a:pt x="11871" y="3357"/>
                  <a:pt x="12004" y="3572"/>
                  <a:pt x="12138" y="3792"/>
                </a:cubicBezTo>
                <a:cubicBezTo>
                  <a:pt x="11944" y="3894"/>
                  <a:pt x="11755" y="3994"/>
                  <a:pt x="11552" y="4103"/>
                </a:cubicBezTo>
                <a:cubicBezTo>
                  <a:pt x="11757" y="4211"/>
                  <a:pt x="11941" y="4309"/>
                  <a:pt x="12138" y="4415"/>
                </a:cubicBezTo>
                <a:cubicBezTo>
                  <a:pt x="12040" y="4576"/>
                  <a:pt x="11944" y="4733"/>
                  <a:pt x="11846" y="4888"/>
                </a:cubicBezTo>
                <a:cubicBezTo>
                  <a:pt x="11812" y="4944"/>
                  <a:pt x="11780" y="5027"/>
                  <a:pt x="11733" y="5039"/>
                </a:cubicBezTo>
                <a:cubicBezTo>
                  <a:pt x="11730" y="5040"/>
                  <a:pt x="11726" y="5040"/>
                  <a:pt x="11722" y="5040"/>
                </a:cubicBezTo>
                <a:cubicBezTo>
                  <a:pt x="11677" y="5040"/>
                  <a:pt x="11615" y="4987"/>
                  <a:pt x="11565" y="4957"/>
                </a:cubicBezTo>
                <a:cubicBezTo>
                  <a:pt x="11462" y="4895"/>
                  <a:pt x="11361" y="4829"/>
                  <a:pt x="11258" y="4769"/>
                </a:cubicBezTo>
                <a:cubicBezTo>
                  <a:pt x="11226" y="4749"/>
                  <a:pt x="11191" y="4737"/>
                  <a:pt x="11156" y="4718"/>
                </a:cubicBezTo>
                <a:lnTo>
                  <a:pt x="11156" y="5356"/>
                </a:lnTo>
                <a:lnTo>
                  <a:pt x="10386" y="5356"/>
                </a:lnTo>
                <a:lnTo>
                  <a:pt x="10386" y="4708"/>
                </a:lnTo>
                <a:cubicBezTo>
                  <a:pt x="10187" y="4828"/>
                  <a:pt x="9992" y="4945"/>
                  <a:pt x="9794" y="5062"/>
                </a:cubicBezTo>
                <a:cubicBezTo>
                  <a:pt x="9665" y="4850"/>
                  <a:pt x="9536" y="4636"/>
                  <a:pt x="9403" y="4415"/>
                </a:cubicBezTo>
                <a:cubicBezTo>
                  <a:pt x="9594" y="4312"/>
                  <a:pt x="9783" y="4210"/>
                  <a:pt x="9983" y="4101"/>
                </a:cubicBezTo>
                <a:cubicBezTo>
                  <a:pt x="9787" y="3997"/>
                  <a:pt x="9601" y="3896"/>
                  <a:pt x="9403" y="3789"/>
                </a:cubicBezTo>
                <a:cubicBezTo>
                  <a:pt x="9533" y="3575"/>
                  <a:pt x="9662" y="3361"/>
                  <a:pt x="9797" y="3140"/>
                </a:cubicBezTo>
                <a:cubicBezTo>
                  <a:pt x="9995" y="3260"/>
                  <a:pt x="10187" y="3377"/>
                  <a:pt x="10385" y="3500"/>
                </a:cubicBezTo>
                <a:lnTo>
                  <a:pt x="10385" y="2861"/>
                </a:lnTo>
                <a:close/>
                <a:moveTo>
                  <a:pt x="7712" y="2857"/>
                </a:moveTo>
                <a:lnTo>
                  <a:pt x="7712" y="3491"/>
                </a:lnTo>
                <a:cubicBezTo>
                  <a:pt x="7907" y="3374"/>
                  <a:pt x="8099" y="3255"/>
                  <a:pt x="8291" y="3140"/>
                </a:cubicBezTo>
                <a:cubicBezTo>
                  <a:pt x="8424" y="3357"/>
                  <a:pt x="8555" y="3568"/>
                  <a:pt x="8692" y="3789"/>
                </a:cubicBezTo>
                <a:cubicBezTo>
                  <a:pt x="8505" y="3889"/>
                  <a:pt x="8317" y="3990"/>
                  <a:pt x="8108" y="4101"/>
                </a:cubicBezTo>
                <a:cubicBezTo>
                  <a:pt x="8307" y="4207"/>
                  <a:pt x="8494" y="4306"/>
                  <a:pt x="8694" y="4412"/>
                </a:cubicBezTo>
                <a:cubicBezTo>
                  <a:pt x="8562" y="4627"/>
                  <a:pt x="8431" y="4837"/>
                  <a:pt x="8292" y="5062"/>
                </a:cubicBezTo>
                <a:cubicBezTo>
                  <a:pt x="8100" y="4947"/>
                  <a:pt x="7910" y="4832"/>
                  <a:pt x="7712" y="4712"/>
                </a:cubicBezTo>
                <a:lnTo>
                  <a:pt x="7712" y="5357"/>
                </a:lnTo>
                <a:lnTo>
                  <a:pt x="6942" y="5357"/>
                </a:lnTo>
                <a:lnTo>
                  <a:pt x="6942" y="4703"/>
                </a:lnTo>
                <a:cubicBezTo>
                  <a:pt x="6742" y="4827"/>
                  <a:pt x="6548" y="4944"/>
                  <a:pt x="6350" y="5064"/>
                </a:cubicBezTo>
                <a:cubicBezTo>
                  <a:pt x="6221" y="4849"/>
                  <a:pt x="6091" y="4636"/>
                  <a:pt x="5958" y="4416"/>
                </a:cubicBezTo>
                <a:cubicBezTo>
                  <a:pt x="6151" y="4312"/>
                  <a:pt x="6339" y="4211"/>
                  <a:pt x="6536" y="4103"/>
                </a:cubicBezTo>
                <a:cubicBezTo>
                  <a:pt x="6343" y="3999"/>
                  <a:pt x="6157" y="3897"/>
                  <a:pt x="5959" y="3789"/>
                </a:cubicBezTo>
                <a:cubicBezTo>
                  <a:pt x="6088" y="3575"/>
                  <a:pt x="6217" y="3362"/>
                  <a:pt x="6350" y="3141"/>
                </a:cubicBezTo>
                <a:cubicBezTo>
                  <a:pt x="6553" y="3264"/>
                  <a:pt x="6745" y="3379"/>
                  <a:pt x="6944" y="3500"/>
                </a:cubicBezTo>
                <a:lnTo>
                  <a:pt x="6944" y="2857"/>
                </a:lnTo>
                <a:close/>
                <a:moveTo>
                  <a:pt x="2" y="1"/>
                </a:moveTo>
                <a:lnTo>
                  <a:pt x="2" y="7812"/>
                </a:lnTo>
                <a:lnTo>
                  <a:pt x="14656" y="7812"/>
                </a:lnTo>
                <a:lnTo>
                  <a:pt x="14656" y="1"/>
                </a:lnTo>
                <a:close/>
                <a:moveTo>
                  <a:pt x="0" y="8653"/>
                </a:moveTo>
                <a:lnTo>
                  <a:pt x="0" y="10646"/>
                </a:lnTo>
                <a:lnTo>
                  <a:pt x="4753" y="10646"/>
                </a:lnTo>
                <a:lnTo>
                  <a:pt x="4753" y="11596"/>
                </a:lnTo>
                <a:lnTo>
                  <a:pt x="3960" y="11596"/>
                </a:lnTo>
                <a:lnTo>
                  <a:pt x="3960" y="12471"/>
                </a:lnTo>
                <a:lnTo>
                  <a:pt x="10684" y="12471"/>
                </a:lnTo>
                <a:lnTo>
                  <a:pt x="10684" y="11603"/>
                </a:lnTo>
                <a:lnTo>
                  <a:pt x="9907" y="11603"/>
                </a:lnTo>
                <a:lnTo>
                  <a:pt x="9907" y="10651"/>
                </a:lnTo>
                <a:lnTo>
                  <a:pt x="14653" y="10651"/>
                </a:lnTo>
                <a:lnTo>
                  <a:pt x="14653" y="865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798175" y="1391042"/>
            <a:ext cx="458079" cy="458016"/>
          </a:xfrm>
          <a:custGeom>
            <a:rect b="b" l="l" r="r" t="t"/>
            <a:pathLst>
              <a:path extrusionOk="0" h="14653" w="14655">
                <a:moveTo>
                  <a:pt x="7360" y="4855"/>
                </a:moveTo>
                <a:cubicBezTo>
                  <a:pt x="7610" y="4855"/>
                  <a:pt x="7889" y="5133"/>
                  <a:pt x="7876" y="5425"/>
                </a:cubicBezTo>
                <a:cubicBezTo>
                  <a:pt x="7863" y="5703"/>
                  <a:pt x="7630" y="5968"/>
                  <a:pt x="7333" y="5968"/>
                </a:cubicBezTo>
                <a:cubicBezTo>
                  <a:pt x="7330" y="5968"/>
                  <a:pt x="7328" y="5968"/>
                  <a:pt x="7325" y="5968"/>
                </a:cubicBezTo>
                <a:cubicBezTo>
                  <a:pt x="7009" y="5960"/>
                  <a:pt x="6779" y="5758"/>
                  <a:pt x="6761" y="5411"/>
                </a:cubicBezTo>
                <a:cubicBezTo>
                  <a:pt x="6747" y="5129"/>
                  <a:pt x="7000" y="4856"/>
                  <a:pt x="7298" y="4856"/>
                </a:cubicBezTo>
                <a:cubicBezTo>
                  <a:pt x="7307" y="4856"/>
                  <a:pt x="7316" y="4856"/>
                  <a:pt x="7325" y="4857"/>
                </a:cubicBezTo>
                <a:cubicBezTo>
                  <a:pt x="7337" y="4856"/>
                  <a:pt x="7348" y="4855"/>
                  <a:pt x="7360" y="4855"/>
                </a:cubicBezTo>
                <a:close/>
                <a:moveTo>
                  <a:pt x="7350" y="3466"/>
                </a:moveTo>
                <a:cubicBezTo>
                  <a:pt x="7240" y="3466"/>
                  <a:pt x="7127" y="3475"/>
                  <a:pt x="7013" y="3492"/>
                </a:cubicBezTo>
                <a:cubicBezTo>
                  <a:pt x="6534" y="3567"/>
                  <a:pt x="6131" y="3799"/>
                  <a:pt x="5823" y="4184"/>
                </a:cubicBezTo>
                <a:cubicBezTo>
                  <a:pt x="5511" y="4578"/>
                  <a:pt x="5366" y="5020"/>
                  <a:pt x="5394" y="5524"/>
                </a:cubicBezTo>
                <a:cubicBezTo>
                  <a:pt x="5416" y="5831"/>
                  <a:pt x="5502" y="6111"/>
                  <a:pt x="5649" y="6375"/>
                </a:cubicBezTo>
                <a:cubicBezTo>
                  <a:pt x="5806" y="6656"/>
                  <a:pt x="6021" y="6888"/>
                  <a:pt x="6299" y="7049"/>
                </a:cubicBezTo>
                <a:cubicBezTo>
                  <a:pt x="6471" y="7149"/>
                  <a:pt x="6657" y="7228"/>
                  <a:pt x="6842" y="7303"/>
                </a:cubicBezTo>
                <a:cubicBezTo>
                  <a:pt x="6905" y="7328"/>
                  <a:pt x="6919" y="7354"/>
                  <a:pt x="6919" y="7416"/>
                </a:cubicBezTo>
                <a:cubicBezTo>
                  <a:pt x="6918" y="8635"/>
                  <a:pt x="6918" y="9853"/>
                  <a:pt x="6918" y="11072"/>
                </a:cubicBezTo>
                <a:lnTo>
                  <a:pt x="6918" y="11185"/>
                </a:lnTo>
                <a:lnTo>
                  <a:pt x="7678" y="11185"/>
                </a:lnTo>
                <a:cubicBezTo>
                  <a:pt x="7698" y="11185"/>
                  <a:pt x="7714" y="11182"/>
                  <a:pt x="7741" y="11181"/>
                </a:cubicBezTo>
                <a:lnTo>
                  <a:pt x="7741" y="11060"/>
                </a:lnTo>
                <a:lnTo>
                  <a:pt x="7741" y="7540"/>
                </a:lnTo>
                <a:cubicBezTo>
                  <a:pt x="7741" y="7323"/>
                  <a:pt x="7743" y="7325"/>
                  <a:pt x="7948" y="7253"/>
                </a:cubicBezTo>
                <a:cubicBezTo>
                  <a:pt x="8452" y="7076"/>
                  <a:pt x="8833" y="6749"/>
                  <a:pt x="9072" y="6273"/>
                </a:cubicBezTo>
                <a:cubicBezTo>
                  <a:pt x="9273" y="5880"/>
                  <a:pt x="9327" y="5456"/>
                  <a:pt x="9238" y="5024"/>
                </a:cubicBezTo>
                <a:cubicBezTo>
                  <a:pt x="9144" y="4565"/>
                  <a:pt x="8911" y="4189"/>
                  <a:pt x="8542" y="3891"/>
                </a:cubicBezTo>
                <a:cubicBezTo>
                  <a:pt x="8181" y="3604"/>
                  <a:pt x="7781" y="3466"/>
                  <a:pt x="7350" y="3466"/>
                </a:cubicBezTo>
                <a:close/>
                <a:moveTo>
                  <a:pt x="7386" y="2629"/>
                </a:moveTo>
                <a:cubicBezTo>
                  <a:pt x="7812" y="2629"/>
                  <a:pt x="8217" y="2748"/>
                  <a:pt x="8605" y="2941"/>
                </a:cubicBezTo>
                <a:cubicBezTo>
                  <a:pt x="8830" y="3053"/>
                  <a:pt x="9033" y="3202"/>
                  <a:pt x="9219" y="3377"/>
                </a:cubicBezTo>
                <a:cubicBezTo>
                  <a:pt x="9497" y="3635"/>
                  <a:pt x="9714" y="3935"/>
                  <a:pt x="9869" y="4282"/>
                </a:cubicBezTo>
                <a:cubicBezTo>
                  <a:pt x="9979" y="4529"/>
                  <a:pt x="10056" y="4784"/>
                  <a:pt x="10085" y="5053"/>
                </a:cubicBezTo>
                <a:cubicBezTo>
                  <a:pt x="10098" y="5166"/>
                  <a:pt x="10127" y="5282"/>
                  <a:pt x="10119" y="5392"/>
                </a:cubicBezTo>
                <a:cubicBezTo>
                  <a:pt x="10097" y="5635"/>
                  <a:pt x="10070" y="5881"/>
                  <a:pt x="10017" y="6119"/>
                </a:cubicBezTo>
                <a:cubicBezTo>
                  <a:pt x="9943" y="6454"/>
                  <a:pt x="9784" y="6755"/>
                  <a:pt x="9584" y="7033"/>
                </a:cubicBezTo>
                <a:cubicBezTo>
                  <a:pt x="9337" y="7372"/>
                  <a:pt x="9034" y="7643"/>
                  <a:pt x="8663" y="7839"/>
                </a:cubicBezTo>
                <a:cubicBezTo>
                  <a:pt x="8608" y="7868"/>
                  <a:pt x="8583" y="7898"/>
                  <a:pt x="8583" y="7968"/>
                </a:cubicBezTo>
                <a:cubicBezTo>
                  <a:pt x="8587" y="8565"/>
                  <a:pt x="8586" y="9163"/>
                  <a:pt x="8586" y="9772"/>
                </a:cubicBezTo>
                <a:lnTo>
                  <a:pt x="8999" y="9772"/>
                </a:lnTo>
                <a:lnTo>
                  <a:pt x="8999" y="10610"/>
                </a:lnTo>
                <a:lnTo>
                  <a:pt x="8593" y="10610"/>
                </a:lnTo>
                <a:lnTo>
                  <a:pt x="8593" y="11179"/>
                </a:lnTo>
                <a:lnTo>
                  <a:pt x="9000" y="11179"/>
                </a:lnTo>
                <a:lnTo>
                  <a:pt x="9000" y="12014"/>
                </a:lnTo>
                <a:lnTo>
                  <a:pt x="6077" y="12014"/>
                </a:lnTo>
                <a:lnTo>
                  <a:pt x="6077" y="11907"/>
                </a:lnTo>
                <a:cubicBezTo>
                  <a:pt x="6077" y="10594"/>
                  <a:pt x="6077" y="9281"/>
                  <a:pt x="6080" y="7968"/>
                </a:cubicBezTo>
                <a:cubicBezTo>
                  <a:pt x="6080" y="7902"/>
                  <a:pt x="6061" y="7868"/>
                  <a:pt x="6002" y="7838"/>
                </a:cubicBezTo>
                <a:cubicBezTo>
                  <a:pt x="5716" y="7685"/>
                  <a:pt x="5468" y="7486"/>
                  <a:pt x="5253" y="7243"/>
                </a:cubicBezTo>
                <a:cubicBezTo>
                  <a:pt x="4917" y="6866"/>
                  <a:pt x="4709" y="6431"/>
                  <a:pt x="4604" y="5946"/>
                </a:cubicBezTo>
                <a:cubicBezTo>
                  <a:pt x="4542" y="5661"/>
                  <a:pt x="4544" y="5368"/>
                  <a:pt x="4576" y="5075"/>
                </a:cubicBezTo>
                <a:cubicBezTo>
                  <a:pt x="4613" y="4734"/>
                  <a:pt x="4717" y="4417"/>
                  <a:pt x="4873" y="4115"/>
                </a:cubicBezTo>
                <a:cubicBezTo>
                  <a:pt x="5052" y="3778"/>
                  <a:pt x="5294" y="3494"/>
                  <a:pt x="5589" y="3252"/>
                </a:cubicBezTo>
                <a:cubicBezTo>
                  <a:pt x="5867" y="3023"/>
                  <a:pt x="6175" y="2851"/>
                  <a:pt x="6522" y="2755"/>
                </a:cubicBezTo>
                <a:cubicBezTo>
                  <a:pt x="6710" y="2707"/>
                  <a:pt x="6902" y="2672"/>
                  <a:pt x="7092" y="2648"/>
                </a:cubicBezTo>
                <a:cubicBezTo>
                  <a:pt x="7191" y="2636"/>
                  <a:pt x="7289" y="2629"/>
                  <a:pt x="7386" y="2629"/>
                </a:cubicBezTo>
                <a:close/>
                <a:moveTo>
                  <a:pt x="6903" y="0"/>
                </a:moveTo>
                <a:lnTo>
                  <a:pt x="6903" y="799"/>
                </a:lnTo>
                <a:cubicBezTo>
                  <a:pt x="6041" y="862"/>
                  <a:pt x="5225" y="1074"/>
                  <a:pt x="4448" y="1455"/>
                </a:cubicBezTo>
                <a:cubicBezTo>
                  <a:pt x="4315" y="1224"/>
                  <a:pt x="4182" y="994"/>
                  <a:pt x="4044" y="758"/>
                </a:cubicBezTo>
                <a:cubicBezTo>
                  <a:pt x="3787" y="906"/>
                  <a:pt x="3540" y="1048"/>
                  <a:pt x="3282" y="1199"/>
                </a:cubicBezTo>
                <a:cubicBezTo>
                  <a:pt x="3418" y="1433"/>
                  <a:pt x="3550" y="1663"/>
                  <a:pt x="3683" y="1896"/>
                </a:cubicBezTo>
                <a:cubicBezTo>
                  <a:pt x="2968" y="2373"/>
                  <a:pt x="2375" y="2965"/>
                  <a:pt x="1895" y="3679"/>
                </a:cubicBezTo>
                <a:cubicBezTo>
                  <a:pt x="1668" y="3547"/>
                  <a:pt x="1437" y="3415"/>
                  <a:pt x="1199" y="3277"/>
                </a:cubicBezTo>
                <a:cubicBezTo>
                  <a:pt x="1120" y="3415"/>
                  <a:pt x="1041" y="3550"/>
                  <a:pt x="965" y="3683"/>
                </a:cubicBezTo>
                <a:cubicBezTo>
                  <a:pt x="906" y="3784"/>
                  <a:pt x="853" y="3885"/>
                  <a:pt x="789" y="3985"/>
                </a:cubicBezTo>
                <a:cubicBezTo>
                  <a:pt x="758" y="4032"/>
                  <a:pt x="770" y="4051"/>
                  <a:pt x="814" y="4074"/>
                </a:cubicBezTo>
                <a:cubicBezTo>
                  <a:pt x="1015" y="4189"/>
                  <a:pt x="1214" y="4304"/>
                  <a:pt x="1412" y="4419"/>
                </a:cubicBezTo>
                <a:cubicBezTo>
                  <a:pt x="1425" y="4426"/>
                  <a:pt x="1435" y="4438"/>
                  <a:pt x="1450" y="4451"/>
                </a:cubicBezTo>
                <a:cubicBezTo>
                  <a:pt x="1081" y="5217"/>
                  <a:pt x="864" y="6026"/>
                  <a:pt x="802" y="6887"/>
                </a:cubicBezTo>
                <a:lnTo>
                  <a:pt x="1" y="6887"/>
                </a:lnTo>
                <a:lnTo>
                  <a:pt x="1" y="7764"/>
                </a:lnTo>
                <a:lnTo>
                  <a:pt x="792" y="7764"/>
                </a:lnTo>
                <a:cubicBezTo>
                  <a:pt x="818" y="7946"/>
                  <a:pt x="830" y="8122"/>
                  <a:pt x="864" y="8295"/>
                </a:cubicBezTo>
                <a:cubicBezTo>
                  <a:pt x="917" y="8579"/>
                  <a:pt x="975" y="8862"/>
                  <a:pt x="1047" y="9142"/>
                </a:cubicBezTo>
                <a:cubicBezTo>
                  <a:pt x="1136" y="9488"/>
                  <a:pt x="1271" y="9821"/>
                  <a:pt x="1429" y="10142"/>
                </a:cubicBezTo>
                <a:cubicBezTo>
                  <a:pt x="1454" y="10190"/>
                  <a:pt x="1448" y="10213"/>
                  <a:pt x="1399" y="10241"/>
                </a:cubicBezTo>
                <a:cubicBezTo>
                  <a:pt x="1202" y="10351"/>
                  <a:pt x="1010" y="10464"/>
                  <a:pt x="818" y="10580"/>
                </a:cubicBezTo>
                <a:cubicBezTo>
                  <a:pt x="798" y="10593"/>
                  <a:pt x="774" y="10638"/>
                  <a:pt x="782" y="10652"/>
                </a:cubicBezTo>
                <a:cubicBezTo>
                  <a:pt x="917" y="10889"/>
                  <a:pt x="1056" y="11126"/>
                  <a:pt x="1201" y="11373"/>
                </a:cubicBezTo>
                <a:lnTo>
                  <a:pt x="1898" y="10972"/>
                </a:lnTo>
                <a:cubicBezTo>
                  <a:pt x="2375" y="11683"/>
                  <a:pt x="2968" y="12280"/>
                  <a:pt x="3683" y="12757"/>
                </a:cubicBezTo>
                <a:cubicBezTo>
                  <a:pt x="3547" y="12992"/>
                  <a:pt x="3418" y="13219"/>
                  <a:pt x="3283" y="13454"/>
                </a:cubicBezTo>
                <a:cubicBezTo>
                  <a:pt x="3543" y="13603"/>
                  <a:pt x="3789" y="13745"/>
                  <a:pt x="4048" y="13893"/>
                </a:cubicBezTo>
                <a:cubicBezTo>
                  <a:pt x="4182" y="13663"/>
                  <a:pt x="4315" y="13435"/>
                  <a:pt x="4453" y="13197"/>
                </a:cubicBezTo>
                <a:cubicBezTo>
                  <a:pt x="5225" y="13577"/>
                  <a:pt x="6044" y="13786"/>
                  <a:pt x="6903" y="13851"/>
                </a:cubicBezTo>
                <a:lnTo>
                  <a:pt x="6903" y="14652"/>
                </a:lnTo>
                <a:lnTo>
                  <a:pt x="7761" y="14652"/>
                </a:lnTo>
                <a:lnTo>
                  <a:pt x="7761" y="13883"/>
                </a:lnTo>
                <a:cubicBezTo>
                  <a:pt x="8186" y="13804"/>
                  <a:pt x="8606" y="13739"/>
                  <a:pt x="9018" y="13643"/>
                </a:cubicBezTo>
                <a:cubicBezTo>
                  <a:pt x="9430" y="13547"/>
                  <a:pt x="9825" y="13392"/>
                  <a:pt x="10215" y="13196"/>
                </a:cubicBezTo>
                <a:cubicBezTo>
                  <a:pt x="10350" y="13424"/>
                  <a:pt x="10483" y="13656"/>
                  <a:pt x="10623" y="13892"/>
                </a:cubicBezTo>
                <a:cubicBezTo>
                  <a:pt x="10878" y="13745"/>
                  <a:pt x="11124" y="13602"/>
                  <a:pt x="11385" y="13452"/>
                </a:cubicBezTo>
                <a:cubicBezTo>
                  <a:pt x="11251" y="13219"/>
                  <a:pt x="11121" y="12993"/>
                  <a:pt x="10985" y="12759"/>
                </a:cubicBezTo>
                <a:cubicBezTo>
                  <a:pt x="11092" y="12681"/>
                  <a:pt x="11200" y="12601"/>
                  <a:pt x="11306" y="12520"/>
                </a:cubicBezTo>
                <a:cubicBezTo>
                  <a:pt x="11627" y="12275"/>
                  <a:pt x="11933" y="12017"/>
                  <a:pt x="12189" y="11707"/>
                </a:cubicBezTo>
                <a:cubicBezTo>
                  <a:pt x="12375" y="11480"/>
                  <a:pt x="12557" y="11248"/>
                  <a:pt x="12739" y="11018"/>
                </a:cubicBezTo>
                <a:cubicBezTo>
                  <a:pt x="12755" y="10996"/>
                  <a:pt x="12768" y="10985"/>
                  <a:pt x="12783" y="10985"/>
                </a:cubicBezTo>
                <a:cubicBezTo>
                  <a:pt x="12795" y="10985"/>
                  <a:pt x="12808" y="10992"/>
                  <a:pt x="12827" y="11003"/>
                </a:cubicBezTo>
                <a:cubicBezTo>
                  <a:pt x="13025" y="11122"/>
                  <a:pt x="13224" y="11233"/>
                  <a:pt x="13422" y="11349"/>
                </a:cubicBezTo>
                <a:cubicBezTo>
                  <a:pt x="13435" y="11356"/>
                  <a:pt x="13447" y="11362"/>
                  <a:pt x="13464" y="11370"/>
                </a:cubicBezTo>
                <a:cubicBezTo>
                  <a:pt x="13564" y="11197"/>
                  <a:pt x="13662" y="11030"/>
                  <a:pt x="13760" y="10864"/>
                </a:cubicBezTo>
                <a:cubicBezTo>
                  <a:pt x="13794" y="10807"/>
                  <a:pt x="13825" y="10748"/>
                  <a:pt x="13862" y="10695"/>
                </a:cubicBezTo>
                <a:cubicBezTo>
                  <a:pt x="13897" y="10641"/>
                  <a:pt x="13907" y="10605"/>
                  <a:pt x="13835" y="10567"/>
                </a:cubicBezTo>
                <a:cubicBezTo>
                  <a:pt x="13649" y="10465"/>
                  <a:pt x="13467" y="10355"/>
                  <a:pt x="13284" y="10250"/>
                </a:cubicBezTo>
                <a:cubicBezTo>
                  <a:pt x="13261" y="10237"/>
                  <a:pt x="13239" y="10222"/>
                  <a:pt x="13211" y="10206"/>
                </a:cubicBezTo>
                <a:cubicBezTo>
                  <a:pt x="13394" y="9819"/>
                  <a:pt x="13548" y="9428"/>
                  <a:pt x="13655" y="9017"/>
                </a:cubicBezTo>
                <a:cubicBezTo>
                  <a:pt x="13759" y="8609"/>
                  <a:pt x="13835" y="8194"/>
                  <a:pt x="13862" y="7767"/>
                </a:cubicBezTo>
                <a:lnTo>
                  <a:pt x="14654" y="7767"/>
                </a:lnTo>
                <a:lnTo>
                  <a:pt x="14654" y="6888"/>
                </a:lnTo>
                <a:lnTo>
                  <a:pt x="13863" y="6888"/>
                </a:lnTo>
                <a:cubicBezTo>
                  <a:pt x="13809" y="6025"/>
                  <a:pt x="13583" y="5217"/>
                  <a:pt x="13211" y="4446"/>
                </a:cubicBezTo>
                <a:cubicBezTo>
                  <a:pt x="13356" y="4361"/>
                  <a:pt x="13494" y="4281"/>
                  <a:pt x="13633" y="4200"/>
                </a:cubicBezTo>
                <a:cubicBezTo>
                  <a:pt x="13708" y="4156"/>
                  <a:pt x="13784" y="4118"/>
                  <a:pt x="13856" y="4068"/>
                </a:cubicBezTo>
                <a:cubicBezTo>
                  <a:pt x="13872" y="4058"/>
                  <a:pt x="13885" y="4010"/>
                  <a:pt x="13875" y="3992"/>
                </a:cubicBezTo>
                <a:cubicBezTo>
                  <a:pt x="13743" y="3756"/>
                  <a:pt x="13605" y="3522"/>
                  <a:pt x="13464" y="3280"/>
                </a:cubicBezTo>
                <a:cubicBezTo>
                  <a:pt x="13227" y="3415"/>
                  <a:pt x="12997" y="3548"/>
                  <a:pt x="12765" y="3683"/>
                </a:cubicBezTo>
                <a:cubicBezTo>
                  <a:pt x="12289" y="2969"/>
                  <a:pt x="11695" y="2376"/>
                  <a:pt x="10982" y="1895"/>
                </a:cubicBezTo>
                <a:cubicBezTo>
                  <a:pt x="11093" y="1699"/>
                  <a:pt x="11202" y="1508"/>
                  <a:pt x="11314" y="1319"/>
                </a:cubicBezTo>
                <a:cubicBezTo>
                  <a:pt x="11386" y="1200"/>
                  <a:pt x="11388" y="1200"/>
                  <a:pt x="11269" y="1133"/>
                </a:cubicBezTo>
                <a:cubicBezTo>
                  <a:pt x="11055" y="1011"/>
                  <a:pt x="10841" y="887"/>
                  <a:pt x="10618" y="759"/>
                </a:cubicBezTo>
                <a:cubicBezTo>
                  <a:pt x="10482" y="994"/>
                  <a:pt x="10347" y="1222"/>
                  <a:pt x="10212" y="1455"/>
                </a:cubicBezTo>
                <a:cubicBezTo>
                  <a:pt x="9443" y="1076"/>
                  <a:pt x="8630" y="871"/>
                  <a:pt x="7778" y="800"/>
                </a:cubicBezTo>
                <a:lnTo>
                  <a:pt x="777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818555" y="2812142"/>
            <a:ext cx="458110" cy="370714"/>
          </a:xfrm>
          <a:custGeom>
            <a:rect b="b" l="l" r="r" t="t"/>
            <a:pathLst>
              <a:path extrusionOk="0" h="11860" w="14656">
                <a:moveTo>
                  <a:pt x="487" y="0"/>
                </a:moveTo>
                <a:cubicBezTo>
                  <a:pt x="506" y="28"/>
                  <a:pt x="517" y="44"/>
                  <a:pt x="528" y="55"/>
                </a:cubicBezTo>
                <a:cubicBezTo>
                  <a:pt x="950" y="386"/>
                  <a:pt x="1374" y="716"/>
                  <a:pt x="1795" y="1045"/>
                </a:cubicBezTo>
                <a:cubicBezTo>
                  <a:pt x="2120" y="1300"/>
                  <a:pt x="2447" y="1552"/>
                  <a:pt x="2775" y="1806"/>
                </a:cubicBezTo>
                <a:lnTo>
                  <a:pt x="3500" y="2366"/>
                </a:lnTo>
                <a:cubicBezTo>
                  <a:pt x="3725" y="2540"/>
                  <a:pt x="3949" y="2716"/>
                  <a:pt x="4173" y="2892"/>
                </a:cubicBezTo>
                <a:cubicBezTo>
                  <a:pt x="4444" y="3104"/>
                  <a:pt x="4714" y="3315"/>
                  <a:pt x="4988" y="3528"/>
                </a:cubicBezTo>
                <a:cubicBezTo>
                  <a:pt x="5222" y="3711"/>
                  <a:pt x="5457" y="3891"/>
                  <a:pt x="5687" y="4079"/>
                </a:cubicBezTo>
                <a:cubicBezTo>
                  <a:pt x="5710" y="4097"/>
                  <a:pt x="5728" y="4106"/>
                  <a:pt x="5745" y="4106"/>
                </a:cubicBezTo>
                <a:cubicBezTo>
                  <a:pt x="5763" y="4106"/>
                  <a:pt x="5779" y="4096"/>
                  <a:pt x="5800" y="4075"/>
                </a:cubicBezTo>
                <a:cubicBezTo>
                  <a:pt x="5839" y="4035"/>
                  <a:pt x="5885" y="4000"/>
                  <a:pt x="5932" y="3968"/>
                </a:cubicBezTo>
                <a:cubicBezTo>
                  <a:pt x="6215" y="3762"/>
                  <a:pt x="6528" y="3619"/>
                  <a:pt x="6874" y="3553"/>
                </a:cubicBezTo>
                <a:cubicBezTo>
                  <a:pt x="7019" y="3525"/>
                  <a:pt x="7169" y="3518"/>
                  <a:pt x="7318" y="3500"/>
                </a:cubicBezTo>
                <a:lnTo>
                  <a:pt x="7318" y="4346"/>
                </a:lnTo>
                <a:cubicBezTo>
                  <a:pt x="6984" y="4349"/>
                  <a:pt x="6691" y="4448"/>
                  <a:pt x="6420" y="4643"/>
                </a:cubicBezTo>
                <a:cubicBezTo>
                  <a:pt x="6717" y="4876"/>
                  <a:pt x="7004" y="5105"/>
                  <a:pt x="7296" y="5331"/>
                </a:cubicBezTo>
                <a:cubicBezTo>
                  <a:pt x="7301" y="5334"/>
                  <a:pt x="7309" y="5336"/>
                  <a:pt x="7318" y="5336"/>
                </a:cubicBezTo>
                <a:cubicBezTo>
                  <a:pt x="7334" y="5336"/>
                  <a:pt x="7353" y="5331"/>
                  <a:pt x="7362" y="5325"/>
                </a:cubicBezTo>
                <a:cubicBezTo>
                  <a:pt x="7635" y="5115"/>
                  <a:pt x="7907" y="4906"/>
                  <a:pt x="8178" y="4693"/>
                </a:cubicBezTo>
                <a:cubicBezTo>
                  <a:pt x="8499" y="4441"/>
                  <a:pt x="8817" y="4187"/>
                  <a:pt x="9138" y="3935"/>
                </a:cubicBezTo>
                <a:cubicBezTo>
                  <a:pt x="9459" y="3685"/>
                  <a:pt x="9783" y="3437"/>
                  <a:pt x="10104" y="3188"/>
                </a:cubicBezTo>
                <a:lnTo>
                  <a:pt x="10835" y="2622"/>
                </a:lnTo>
                <a:cubicBezTo>
                  <a:pt x="11029" y="2473"/>
                  <a:pt x="11224" y="2322"/>
                  <a:pt x="11416" y="2169"/>
                </a:cubicBezTo>
                <a:cubicBezTo>
                  <a:pt x="11685" y="1960"/>
                  <a:pt x="11951" y="1744"/>
                  <a:pt x="12222" y="1535"/>
                </a:cubicBezTo>
                <a:cubicBezTo>
                  <a:pt x="12508" y="1311"/>
                  <a:pt x="12795" y="1092"/>
                  <a:pt x="13083" y="871"/>
                </a:cubicBezTo>
                <a:cubicBezTo>
                  <a:pt x="13358" y="658"/>
                  <a:pt x="13630" y="444"/>
                  <a:pt x="13906" y="230"/>
                </a:cubicBezTo>
                <a:cubicBezTo>
                  <a:pt x="13995" y="160"/>
                  <a:pt x="14083" y="87"/>
                  <a:pt x="14187" y="0"/>
                </a:cubicBezTo>
                <a:close/>
                <a:moveTo>
                  <a:pt x="5892" y="5292"/>
                </a:moveTo>
                <a:cubicBezTo>
                  <a:pt x="5861" y="5457"/>
                  <a:pt x="5812" y="5596"/>
                  <a:pt x="5810" y="5735"/>
                </a:cubicBezTo>
                <a:cubicBezTo>
                  <a:pt x="5801" y="6378"/>
                  <a:pt x="5807" y="7020"/>
                  <a:pt x="5807" y="7662"/>
                </a:cubicBezTo>
                <a:lnTo>
                  <a:pt x="5807" y="7744"/>
                </a:lnTo>
                <a:cubicBezTo>
                  <a:pt x="6827" y="7746"/>
                  <a:pt x="7840" y="7746"/>
                  <a:pt x="8853" y="7746"/>
                </a:cubicBezTo>
                <a:cubicBezTo>
                  <a:pt x="8857" y="7735"/>
                  <a:pt x="8860" y="7730"/>
                  <a:pt x="8860" y="7724"/>
                </a:cubicBezTo>
                <a:cubicBezTo>
                  <a:pt x="8855" y="7028"/>
                  <a:pt x="8853" y="6331"/>
                  <a:pt x="8841" y="5635"/>
                </a:cubicBezTo>
                <a:cubicBezTo>
                  <a:pt x="8838" y="5530"/>
                  <a:pt x="8789" y="5426"/>
                  <a:pt x="8756" y="5301"/>
                </a:cubicBezTo>
                <a:cubicBezTo>
                  <a:pt x="8653" y="5376"/>
                  <a:pt x="8573" y="5435"/>
                  <a:pt x="8492" y="5496"/>
                </a:cubicBezTo>
                <a:cubicBezTo>
                  <a:pt x="8126" y="5782"/>
                  <a:pt x="7759" y="6066"/>
                  <a:pt x="7397" y="6355"/>
                </a:cubicBezTo>
                <a:cubicBezTo>
                  <a:pt x="7369" y="6378"/>
                  <a:pt x="7346" y="6387"/>
                  <a:pt x="7326" y="6387"/>
                </a:cubicBezTo>
                <a:cubicBezTo>
                  <a:pt x="7298" y="6387"/>
                  <a:pt x="7274" y="6369"/>
                  <a:pt x="7245" y="6345"/>
                </a:cubicBezTo>
                <a:cubicBezTo>
                  <a:pt x="7145" y="6263"/>
                  <a:pt x="7043" y="6183"/>
                  <a:pt x="6943" y="6104"/>
                </a:cubicBezTo>
                <a:cubicBezTo>
                  <a:pt x="6704" y="5918"/>
                  <a:pt x="6467" y="5732"/>
                  <a:pt x="6228" y="5547"/>
                </a:cubicBezTo>
                <a:cubicBezTo>
                  <a:pt x="6125" y="5467"/>
                  <a:pt x="6021" y="5391"/>
                  <a:pt x="5892" y="5292"/>
                </a:cubicBezTo>
                <a:close/>
                <a:moveTo>
                  <a:pt x="14656" y="697"/>
                </a:moveTo>
                <a:cubicBezTo>
                  <a:pt x="12903" y="2064"/>
                  <a:pt x="11165" y="3419"/>
                  <a:pt x="9423" y="4777"/>
                </a:cubicBezTo>
                <a:cubicBezTo>
                  <a:pt x="9639" y="5183"/>
                  <a:pt x="9708" y="5610"/>
                  <a:pt x="9705" y="6053"/>
                </a:cubicBezTo>
                <a:cubicBezTo>
                  <a:pt x="9701" y="6582"/>
                  <a:pt x="9703" y="7114"/>
                  <a:pt x="9703" y="7643"/>
                </a:cubicBezTo>
                <a:lnTo>
                  <a:pt x="9703" y="7747"/>
                </a:lnTo>
                <a:lnTo>
                  <a:pt x="11189" y="7747"/>
                </a:lnTo>
                <a:lnTo>
                  <a:pt x="11189" y="9941"/>
                </a:lnTo>
                <a:lnTo>
                  <a:pt x="14655" y="9941"/>
                </a:lnTo>
                <a:cubicBezTo>
                  <a:pt x="14656" y="6863"/>
                  <a:pt x="14656" y="3787"/>
                  <a:pt x="14656" y="697"/>
                </a:cubicBezTo>
                <a:close/>
                <a:moveTo>
                  <a:pt x="1" y="710"/>
                </a:moveTo>
                <a:lnTo>
                  <a:pt x="1" y="9944"/>
                </a:lnTo>
                <a:lnTo>
                  <a:pt x="3465" y="9944"/>
                </a:lnTo>
                <a:lnTo>
                  <a:pt x="3465" y="7746"/>
                </a:lnTo>
                <a:lnTo>
                  <a:pt x="4962" y="7746"/>
                </a:lnTo>
                <a:lnTo>
                  <a:pt x="4962" y="7642"/>
                </a:lnTo>
                <a:cubicBezTo>
                  <a:pt x="4962" y="7004"/>
                  <a:pt x="4962" y="6368"/>
                  <a:pt x="4964" y="5731"/>
                </a:cubicBezTo>
                <a:cubicBezTo>
                  <a:pt x="4964" y="5649"/>
                  <a:pt x="4969" y="5561"/>
                  <a:pt x="4994" y="5481"/>
                </a:cubicBezTo>
                <a:cubicBezTo>
                  <a:pt x="5057" y="5265"/>
                  <a:pt x="5134" y="5048"/>
                  <a:pt x="5203" y="4829"/>
                </a:cubicBezTo>
                <a:cubicBezTo>
                  <a:pt x="5211" y="4807"/>
                  <a:pt x="5208" y="4763"/>
                  <a:pt x="5192" y="4752"/>
                </a:cubicBezTo>
                <a:cubicBezTo>
                  <a:pt x="4973" y="4571"/>
                  <a:pt x="4752" y="4396"/>
                  <a:pt x="4525" y="4226"/>
                </a:cubicBezTo>
                <a:cubicBezTo>
                  <a:pt x="4270" y="4026"/>
                  <a:pt x="4012" y="3833"/>
                  <a:pt x="3757" y="3633"/>
                </a:cubicBezTo>
                <a:cubicBezTo>
                  <a:pt x="3405" y="3359"/>
                  <a:pt x="3056" y="3078"/>
                  <a:pt x="2705" y="2804"/>
                </a:cubicBezTo>
                <a:cubicBezTo>
                  <a:pt x="2385" y="2553"/>
                  <a:pt x="2063" y="2306"/>
                  <a:pt x="1740" y="2057"/>
                </a:cubicBezTo>
                <a:cubicBezTo>
                  <a:pt x="1496" y="1866"/>
                  <a:pt x="1252" y="1678"/>
                  <a:pt x="1009" y="1488"/>
                </a:cubicBezTo>
                <a:cubicBezTo>
                  <a:pt x="804" y="1327"/>
                  <a:pt x="600" y="1164"/>
                  <a:pt x="395" y="1004"/>
                </a:cubicBezTo>
                <a:cubicBezTo>
                  <a:pt x="267" y="905"/>
                  <a:pt x="133" y="809"/>
                  <a:pt x="1" y="710"/>
                </a:cubicBezTo>
                <a:close/>
                <a:moveTo>
                  <a:pt x="7742" y="9532"/>
                </a:moveTo>
                <a:lnTo>
                  <a:pt x="7742" y="10910"/>
                </a:lnTo>
                <a:lnTo>
                  <a:pt x="6911" y="10910"/>
                </a:lnTo>
                <a:lnTo>
                  <a:pt x="6911" y="9532"/>
                </a:lnTo>
                <a:close/>
                <a:moveTo>
                  <a:pt x="4308" y="8596"/>
                </a:moveTo>
                <a:lnTo>
                  <a:pt x="4308" y="11859"/>
                </a:lnTo>
                <a:lnTo>
                  <a:pt x="10337" y="11859"/>
                </a:lnTo>
                <a:lnTo>
                  <a:pt x="10337" y="859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4777940" y="2769226"/>
            <a:ext cx="418913" cy="457360"/>
          </a:xfrm>
          <a:custGeom>
            <a:rect b="b" l="l" r="r" t="t"/>
            <a:pathLst>
              <a:path extrusionOk="0" h="14632" w="13402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/>
          <p:nvPr/>
        </p:nvSpPr>
        <p:spPr>
          <a:xfrm>
            <a:off x="2399589" y="2768475"/>
            <a:ext cx="448045" cy="458266"/>
          </a:xfrm>
          <a:custGeom>
            <a:rect b="b" l="l" r="r" t="t"/>
            <a:pathLst>
              <a:path extrusionOk="0" h="14661" w="14334">
                <a:moveTo>
                  <a:pt x="2460" y="1"/>
                </a:moveTo>
                <a:lnTo>
                  <a:pt x="2460" y="2990"/>
                </a:lnTo>
                <a:lnTo>
                  <a:pt x="11879" y="2990"/>
                </a:lnTo>
                <a:lnTo>
                  <a:pt x="11879" y="1"/>
                </a:lnTo>
                <a:close/>
                <a:moveTo>
                  <a:pt x="12357" y="6459"/>
                </a:moveTo>
                <a:lnTo>
                  <a:pt x="12357" y="7292"/>
                </a:lnTo>
                <a:lnTo>
                  <a:pt x="9934" y="7292"/>
                </a:lnTo>
                <a:lnTo>
                  <a:pt x="9934" y="6459"/>
                </a:lnTo>
                <a:close/>
                <a:moveTo>
                  <a:pt x="8990" y="6442"/>
                </a:moveTo>
                <a:lnTo>
                  <a:pt x="8990" y="7325"/>
                </a:lnTo>
                <a:lnTo>
                  <a:pt x="8104" y="7325"/>
                </a:lnTo>
                <a:lnTo>
                  <a:pt x="8104" y="6442"/>
                </a:lnTo>
                <a:close/>
                <a:moveTo>
                  <a:pt x="7156" y="6443"/>
                </a:moveTo>
                <a:lnTo>
                  <a:pt x="7156" y="7328"/>
                </a:lnTo>
                <a:lnTo>
                  <a:pt x="6270" y="7328"/>
                </a:lnTo>
                <a:lnTo>
                  <a:pt x="6270" y="6443"/>
                </a:lnTo>
                <a:close/>
                <a:moveTo>
                  <a:pt x="12357" y="8750"/>
                </a:moveTo>
                <a:lnTo>
                  <a:pt x="12357" y="9581"/>
                </a:lnTo>
                <a:lnTo>
                  <a:pt x="1987" y="9581"/>
                </a:lnTo>
                <a:lnTo>
                  <a:pt x="1987" y="8750"/>
                </a:lnTo>
                <a:close/>
                <a:moveTo>
                  <a:pt x="1" y="3835"/>
                </a:moveTo>
                <a:cubicBezTo>
                  <a:pt x="8" y="6379"/>
                  <a:pt x="8" y="8911"/>
                  <a:pt x="8" y="11454"/>
                </a:cubicBezTo>
                <a:lnTo>
                  <a:pt x="118" y="11454"/>
                </a:lnTo>
                <a:cubicBezTo>
                  <a:pt x="478" y="11454"/>
                  <a:pt x="838" y="11454"/>
                  <a:pt x="1198" y="11454"/>
                </a:cubicBezTo>
                <a:cubicBezTo>
                  <a:pt x="1739" y="11454"/>
                  <a:pt x="2279" y="11454"/>
                  <a:pt x="2819" y="11451"/>
                </a:cubicBezTo>
                <a:cubicBezTo>
                  <a:pt x="2897" y="11451"/>
                  <a:pt x="2926" y="11476"/>
                  <a:pt x="2945" y="11549"/>
                </a:cubicBezTo>
                <a:cubicBezTo>
                  <a:pt x="3048" y="11945"/>
                  <a:pt x="3152" y="12338"/>
                  <a:pt x="3260" y="12730"/>
                </a:cubicBezTo>
                <a:cubicBezTo>
                  <a:pt x="3290" y="12836"/>
                  <a:pt x="3240" y="12928"/>
                  <a:pt x="3215" y="13023"/>
                </a:cubicBezTo>
                <a:cubicBezTo>
                  <a:pt x="3099" y="13470"/>
                  <a:pt x="2977" y="13916"/>
                  <a:pt x="2859" y="14360"/>
                </a:cubicBezTo>
                <a:cubicBezTo>
                  <a:pt x="2853" y="14380"/>
                  <a:pt x="2853" y="14402"/>
                  <a:pt x="2848" y="14438"/>
                </a:cubicBezTo>
                <a:cubicBezTo>
                  <a:pt x="2941" y="14461"/>
                  <a:pt x="3042" y="14485"/>
                  <a:pt x="3142" y="14512"/>
                </a:cubicBezTo>
                <a:cubicBezTo>
                  <a:pt x="3303" y="14556"/>
                  <a:pt x="3464" y="14597"/>
                  <a:pt x="3622" y="14646"/>
                </a:cubicBezTo>
                <a:cubicBezTo>
                  <a:pt x="3637" y="14651"/>
                  <a:pt x="3650" y="14653"/>
                  <a:pt x="3660" y="14653"/>
                </a:cubicBezTo>
                <a:cubicBezTo>
                  <a:pt x="3693" y="14653"/>
                  <a:pt x="3706" y="14629"/>
                  <a:pt x="3716" y="14590"/>
                </a:cubicBezTo>
                <a:cubicBezTo>
                  <a:pt x="3864" y="14021"/>
                  <a:pt x="4011" y="13454"/>
                  <a:pt x="4162" y="12887"/>
                </a:cubicBezTo>
                <a:cubicBezTo>
                  <a:pt x="4191" y="12776"/>
                  <a:pt x="4148" y="12680"/>
                  <a:pt x="4123" y="12582"/>
                </a:cubicBezTo>
                <a:cubicBezTo>
                  <a:pt x="4025" y="12209"/>
                  <a:pt x="3926" y="11835"/>
                  <a:pt x="3826" y="11455"/>
                </a:cubicBezTo>
                <a:lnTo>
                  <a:pt x="5357" y="11455"/>
                </a:lnTo>
                <a:cubicBezTo>
                  <a:pt x="5420" y="11688"/>
                  <a:pt x="5482" y="11924"/>
                  <a:pt x="5545" y="12159"/>
                </a:cubicBezTo>
                <a:cubicBezTo>
                  <a:pt x="5583" y="12304"/>
                  <a:pt x="5605" y="12452"/>
                  <a:pt x="5659" y="12590"/>
                </a:cubicBezTo>
                <a:cubicBezTo>
                  <a:pt x="5728" y="12760"/>
                  <a:pt x="5693" y="12915"/>
                  <a:pt x="5649" y="13078"/>
                </a:cubicBezTo>
                <a:cubicBezTo>
                  <a:pt x="5541" y="13481"/>
                  <a:pt x="5432" y="13882"/>
                  <a:pt x="5327" y="14287"/>
                </a:cubicBezTo>
                <a:cubicBezTo>
                  <a:pt x="5287" y="14436"/>
                  <a:pt x="5291" y="14436"/>
                  <a:pt x="5447" y="14480"/>
                </a:cubicBezTo>
                <a:cubicBezTo>
                  <a:pt x="5659" y="14539"/>
                  <a:pt x="5872" y="14594"/>
                  <a:pt x="6084" y="14652"/>
                </a:cubicBezTo>
                <a:cubicBezTo>
                  <a:pt x="6090" y="14653"/>
                  <a:pt x="6096" y="14654"/>
                  <a:pt x="6102" y="14654"/>
                </a:cubicBezTo>
                <a:cubicBezTo>
                  <a:pt x="6114" y="14654"/>
                  <a:pt x="6126" y="14652"/>
                  <a:pt x="6139" y="14652"/>
                </a:cubicBezTo>
                <a:cubicBezTo>
                  <a:pt x="6300" y="14052"/>
                  <a:pt x="6462" y="13456"/>
                  <a:pt x="6615" y="12855"/>
                </a:cubicBezTo>
                <a:cubicBezTo>
                  <a:pt x="6632" y="12787"/>
                  <a:pt x="6600" y="12702"/>
                  <a:pt x="6581" y="12629"/>
                </a:cubicBezTo>
                <a:cubicBezTo>
                  <a:pt x="6483" y="12247"/>
                  <a:pt x="6380" y="11863"/>
                  <a:pt x="6279" y="11480"/>
                </a:cubicBezTo>
                <a:cubicBezTo>
                  <a:pt x="6276" y="11474"/>
                  <a:pt x="6281" y="11470"/>
                  <a:pt x="6282" y="11457"/>
                </a:cubicBezTo>
                <a:lnTo>
                  <a:pt x="7806" y="11457"/>
                </a:lnTo>
                <a:cubicBezTo>
                  <a:pt x="7883" y="11744"/>
                  <a:pt x="7959" y="12037"/>
                  <a:pt x="8035" y="12329"/>
                </a:cubicBezTo>
                <a:cubicBezTo>
                  <a:pt x="8061" y="12424"/>
                  <a:pt x="8076" y="12524"/>
                  <a:pt x="8111" y="12613"/>
                </a:cubicBezTo>
                <a:cubicBezTo>
                  <a:pt x="8170" y="12757"/>
                  <a:pt x="8143" y="12893"/>
                  <a:pt x="8105" y="13037"/>
                </a:cubicBezTo>
                <a:cubicBezTo>
                  <a:pt x="7984" y="13476"/>
                  <a:pt x="7871" y="13917"/>
                  <a:pt x="7752" y="14357"/>
                </a:cubicBezTo>
                <a:cubicBezTo>
                  <a:pt x="7736" y="14417"/>
                  <a:pt x="7742" y="14439"/>
                  <a:pt x="7811" y="14455"/>
                </a:cubicBezTo>
                <a:cubicBezTo>
                  <a:pt x="8061" y="14518"/>
                  <a:pt x="8310" y="14590"/>
                  <a:pt x="8573" y="14659"/>
                </a:cubicBezTo>
                <a:cubicBezTo>
                  <a:pt x="8589" y="14616"/>
                  <a:pt x="8609" y="14578"/>
                  <a:pt x="8620" y="14536"/>
                </a:cubicBezTo>
                <a:cubicBezTo>
                  <a:pt x="8765" y="13989"/>
                  <a:pt x="8905" y="13441"/>
                  <a:pt x="9055" y="12894"/>
                </a:cubicBezTo>
                <a:cubicBezTo>
                  <a:pt x="9087" y="12773"/>
                  <a:pt x="9037" y="12667"/>
                  <a:pt x="9011" y="12560"/>
                </a:cubicBezTo>
                <a:cubicBezTo>
                  <a:pt x="8916" y="12191"/>
                  <a:pt x="8816" y="11823"/>
                  <a:pt x="8718" y="11449"/>
                </a:cubicBezTo>
                <a:cubicBezTo>
                  <a:pt x="9216" y="11449"/>
                  <a:pt x="9707" y="11449"/>
                  <a:pt x="10198" y="11451"/>
                </a:cubicBezTo>
                <a:cubicBezTo>
                  <a:pt x="10222" y="11451"/>
                  <a:pt x="10260" y="11480"/>
                  <a:pt x="10265" y="11502"/>
                </a:cubicBezTo>
                <a:cubicBezTo>
                  <a:pt x="10378" y="11917"/>
                  <a:pt x="10493" y="12330"/>
                  <a:pt x="10591" y="12746"/>
                </a:cubicBezTo>
                <a:cubicBezTo>
                  <a:pt x="10611" y="12828"/>
                  <a:pt x="10576" y="12930"/>
                  <a:pt x="10553" y="13019"/>
                </a:cubicBezTo>
                <a:cubicBezTo>
                  <a:pt x="10449" y="13422"/>
                  <a:pt x="10339" y="13825"/>
                  <a:pt x="10232" y="14228"/>
                </a:cubicBezTo>
                <a:cubicBezTo>
                  <a:pt x="10216" y="14291"/>
                  <a:pt x="10198" y="14354"/>
                  <a:pt x="10175" y="14432"/>
                </a:cubicBezTo>
                <a:cubicBezTo>
                  <a:pt x="10457" y="14507"/>
                  <a:pt x="10742" y="14583"/>
                  <a:pt x="11030" y="14660"/>
                </a:cubicBezTo>
                <a:cubicBezTo>
                  <a:pt x="11102" y="14388"/>
                  <a:pt x="11170" y="14125"/>
                  <a:pt x="11240" y="13865"/>
                </a:cubicBezTo>
                <a:cubicBezTo>
                  <a:pt x="11328" y="13536"/>
                  <a:pt x="11420" y="13210"/>
                  <a:pt x="11498" y="12878"/>
                </a:cubicBezTo>
                <a:cubicBezTo>
                  <a:pt x="11519" y="12793"/>
                  <a:pt x="11492" y="12695"/>
                  <a:pt x="11470" y="12609"/>
                </a:cubicBezTo>
                <a:cubicBezTo>
                  <a:pt x="11373" y="12226"/>
                  <a:pt x="11269" y="11844"/>
                  <a:pt x="11162" y="11449"/>
                </a:cubicBezTo>
                <a:lnTo>
                  <a:pt x="14334" y="11449"/>
                </a:lnTo>
                <a:lnTo>
                  <a:pt x="14334" y="383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7949543" y="2768976"/>
            <a:ext cx="376121" cy="457141"/>
          </a:xfrm>
          <a:custGeom>
            <a:rect b="b" l="l" r="r" t="t"/>
            <a:pathLst>
              <a:path extrusionOk="0" h="14625" w="12033">
                <a:moveTo>
                  <a:pt x="6034" y="4792"/>
                </a:moveTo>
                <a:cubicBezTo>
                  <a:pt x="5171" y="4792"/>
                  <a:pt x="4559" y="5473"/>
                  <a:pt x="4557" y="6250"/>
                </a:cubicBezTo>
                <a:cubicBezTo>
                  <a:pt x="4553" y="7072"/>
                  <a:pt x="5198" y="7695"/>
                  <a:pt x="5964" y="7723"/>
                </a:cubicBezTo>
                <a:cubicBezTo>
                  <a:pt x="5982" y="7723"/>
                  <a:pt x="6001" y="7724"/>
                  <a:pt x="6019" y="7724"/>
                </a:cubicBezTo>
                <a:cubicBezTo>
                  <a:pt x="6843" y="7724"/>
                  <a:pt x="7501" y="7046"/>
                  <a:pt x="7480" y="6265"/>
                </a:cubicBezTo>
                <a:cubicBezTo>
                  <a:pt x="7506" y="5451"/>
                  <a:pt x="6821" y="4821"/>
                  <a:pt x="6096" y="4793"/>
                </a:cubicBezTo>
                <a:cubicBezTo>
                  <a:pt x="6075" y="4792"/>
                  <a:pt x="6054" y="4792"/>
                  <a:pt x="6034" y="4792"/>
                </a:cubicBezTo>
                <a:close/>
                <a:moveTo>
                  <a:pt x="6023" y="2734"/>
                </a:moveTo>
                <a:cubicBezTo>
                  <a:pt x="6005" y="2734"/>
                  <a:pt x="5988" y="2735"/>
                  <a:pt x="5971" y="2740"/>
                </a:cubicBezTo>
                <a:cubicBezTo>
                  <a:pt x="5605" y="2832"/>
                  <a:pt x="5242" y="2939"/>
                  <a:pt x="4880" y="3042"/>
                </a:cubicBezTo>
                <a:cubicBezTo>
                  <a:pt x="4537" y="3139"/>
                  <a:pt x="4192" y="3235"/>
                  <a:pt x="3849" y="3333"/>
                </a:cubicBezTo>
                <a:cubicBezTo>
                  <a:pt x="3468" y="3440"/>
                  <a:pt x="3089" y="3553"/>
                  <a:pt x="2708" y="3659"/>
                </a:cubicBezTo>
                <a:cubicBezTo>
                  <a:pt x="2656" y="3673"/>
                  <a:pt x="2634" y="3693"/>
                  <a:pt x="2634" y="3748"/>
                </a:cubicBezTo>
                <a:cubicBezTo>
                  <a:pt x="2637" y="5763"/>
                  <a:pt x="2637" y="7781"/>
                  <a:pt x="2637" y="9796"/>
                </a:cubicBezTo>
                <a:cubicBezTo>
                  <a:pt x="2637" y="9823"/>
                  <a:pt x="2646" y="9849"/>
                  <a:pt x="2649" y="9877"/>
                </a:cubicBezTo>
                <a:cubicBezTo>
                  <a:pt x="3073" y="9043"/>
                  <a:pt x="3694" y="8428"/>
                  <a:pt x="4551" y="8030"/>
                </a:cubicBezTo>
                <a:cubicBezTo>
                  <a:pt x="4022" y="7564"/>
                  <a:pt x="3731" y="6987"/>
                  <a:pt x="3719" y="6295"/>
                </a:cubicBezTo>
                <a:cubicBezTo>
                  <a:pt x="3709" y="5595"/>
                  <a:pt x="3974" y="4997"/>
                  <a:pt x="4500" y="4532"/>
                </a:cubicBezTo>
                <a:cubicBezTo>
                  <a:pt x="4939" y="4146"/>
                  <a:pt x="5479" y="3946"/>
                  <a:pt x="6025" y="3946"/>
                </a:cubicBezTo>
                <a:cubicBezTo>
                  <a:pt x="6573" y="3946"/>
                  <a:pt x="7127" y="4149"/>
                  <a:pt x="7588" y="4567"/>
                </a:cubicBezTo>
                <a:cubicBezTo>
                  <a:pt x="8019" y="4957"/>
                  <a:pt x="8268" y="5460"/>
                  <a:pt x="8316" y="6039"/>
                </a:cubicBezTo>
                <a:cubicBezTo>
                  <a:pt x="8381" y="6832"/>
                  <a:pt x="8098" y="7497"/>
                  <a:pt x="7490" y="8032"/>
                </a:cubicBezTo>
                <a:cubicBezTo>
                  <a:pt x="7915" y="8217"/>
                  <a:pt x="8283" y="8467"/>
                  <a:pt x="8608" y="8787"/>
                </a:cubicBezTo>
                <a:cubicBezTo>
                  <a:pt x="8930" y="9103"/>
                  <a:pt x="9181" y="9471"/>
                  <a:pt x="9371" y="9884"/>
                </a:cubicBezTo>
                <a:cubicBezTo>
                  <a:pt x="9380" y="9881"/>
                  <a:pt x="9388" y="9879"/>
                  <a:pt x="9396" y="9877"/>
                </a:cubicBezTo>
                <a:lnTo>
                  <a:pt x="9396" y="9774"/>
                </a:lnTo>
                <a:lnTo>
                  <a:pt x="9396" y="3782"/>
                </a:lnTo>
                <a:cubicBezTo>
                  <a:pt x="9396" y="3763"/>
                  <a:pt x="9404" y="3744"/>
                  <a:pt x="9398" y="3732"/>
                </a:cubicBezTo>
                <a:cubicBezTo>
                  <a:pt x="9386" y="3707"/>
                  <a:pt x="9367" y="3673"/>
                  <a:pt x="9345" y="3666"/>
                </a:cubicBezTo>
                <a:cubicBezTo>
                  <a:pt x="8885" y="3533"/>
                  <a:pt x="8423" y="3407"/>
                  <a:pt x="7965" y="3275"/>
                </a:cubicBezTo>
                <a:cubicBezTo>
                  <a:pt x="7380" y="3108"/>
                  <a:pt x="6794" y="2938"/>
                  <a:pt x="6207" y="2771"/>
                </a:cubicBezTo>
                <a:cubicBezTo>
                  <a:pt x="6148" y="2754"/>
                  <a:pt x="6082" y="2734"/>
                  <a:pt x="6023" y="2734"/>
                </a:cubicBezTo>
                <a:close/>
                <a:moveTo>
                  <a:pt x="6068" y="8567"/>
                </a:moveTo>
                <a:cubicBezTo>
                  <a:pt x="5955" y="8567"/>
                  <a:pt x="5842" y="8577"/>
                  <a:pt x="5730" y="8584"/>
                </a:cubicBezTo>
                <a:cubicBezTo>
                  <a:pt x="5393" y="8606"/>
                  <a:pt x="5072" y="8702"/>
                  <a:pt x="4771" y="8853"/>
                </a:cubicBezTo>
                <a:cubicBezTo>
                  <a:pt x="4433" y="9018"/>
                  <a:pt x="4134" y="9241"/>
                  <a:pt x="3886" y="9531"/>
                </a:cubicBezTo>
                <a:cubicBezTo>
                  <a:pt x="3709" y="9741"/>
                  <a:pt x="3559" y="9966"/>
                  <a:pt x="3438" y="10211"/>
                </a:cubicBezTo>
                <a:cubicBezTo>
                  <a:pt x="3416" y="10260"/>
                  <a:pt x="3417" y="10283"/>
                  <a:pt x="3468" y="10311"/>
                </a:cubicBezTo>
                <a:cubicBezTo>
                  <a:pt x="3696" y="10428"/>
                  <a:pt x="3923" y="10551"/>
                  <a:pt x="4150" y="10670"/>
                </a:cubicBezTo>
                <a:cubicBezTo>
                  <a:pt x="4411" y="10805"/>
                  <a:pt x="4670" y="10940"/>
                  <a:pt x="4929" y="11076"/>
                </a:cubicBezTo>
                <a:cubicBezTo>
                  <a:pt x="5281" y="11262"/>
                  <a:pt x="5629" y="11452"/>
                  <a:pt x="5980" y="11637"/>
                </a:cubicBezTo>
                <a:cubicBezTo>
                  <a:pt x="5992" y="11644"/>
                  <a:pt x="6008" y="11647"/>
                  <a:pt x="6025" y="11647"/>
                </a:cubicBezTo>
                <a:cubicBezTo>
                  <a:pt x="6041" y="11647"/>
                  <a:pt x="6058" y="11644"/>
                  <a:pt x="6070" y="11637"/>
                </a:cubicBezTo>
                <a:cubicBezTo>
                  <a:pt x="6442" y="11441"/>
                  <a:pt x="6814" y="11240"/>
                  <a:pt x="7186" y="11044"/>
                </a:cubicBezTo>
                <a:cubicBezTo>
                  <a:pt x="7604" y="10824"/>
                  <a:pt x="8023" y="10607"/>
                  <a:pt x="8441" y="10387"/>
                </a:cubicBezTo>
                <a:cubicBezTo>
                  <a:pt x="8505" y="10355"/>
                  <a:pt x="8565" y="10317"/>
                  <a:pt x="8631" y="10277"/>
                </a:cubicBezTo>
                <a:cubicBezTo>
                  <a:pt x="8514" y="10006"/>
                  <a:pt x="8368" y="9763"/>
                  <a:pt x="8177" y="9550"/>
                </a:cubicBezTo>
                <a:cubicBezTo>
                  <a:pt x="7900" y="9240"/>
                  <a:pt x="7578" y="8985"/>
                  <a:pt x="7191" y="8819"/>
                </a:cubicBezTo>
                <a:cubicBezTo>
                  <a:pt x="6852" y="8669"/>
                  <a:pt x="6499" y="8576"/>
                  <a:pt x="6127" y="8568"/>
                </a:cubicBezTo>
                <a:cubicBezTo>
                  <a:pt x="6107" y="8568"/>
                  <a:pt x="6087" y="8567"/>
                  <a:pt x="6068" y="8567"/>
                </a:cubicBezTo>
                <a:close/>
                <a:moveTo>
                  <a:pt x="6006" y="1865"/>
                </a:moveTo>
                <a:cubicBezTo>
                  <a:pt x="6086" y="1865"/>
                  <a:pt x="6166" y="1881"/>
                  <a:pt x="6250" y="1906"/>
                </a:cubicBezTo>
                <a:cubicBezTo>
                  <a:pt x="6931" y="2104"/>
                  <a:pt x="7616" y="2294"/>
                  <a:pt x="8302" y="2488"/>
                </a:cubicBezTo>
                <a:cubicBezTo>
                  <a:pt x="8801" y="2632"/>
                  <a:pt x="9301" y="2775"/>
                  <a:pt x="9801" y="2919"/>
                </a:cubicBezTo>
                <a:cubicBezTo>
                  <a:pt x="9945" y="2958"/>
                  <a:pt x="10087" y="2999"/>
                  <a:pt x="10236" y="3040"/>
                </a:cubicBezTo>
                <a:lnTo>
                  <a:pt x="10236" y="3143"/>
                </a:lnTo>
                <a:cubicBezTo>
                  <a:pt x="10236" y="5524"/>
                  <a:pt x="10236" y="7906"/>
                  <a:pt x="10238" y="10289"/>
                </a:cubicBezTo>
                <a:cubicBezTo>
                  <a:pt x="10239" y="10364"/>
                  <a:pt x="10216" y="10399"/>
                  <a:pt x="10151" y="10431"/>
                </a:cubicBezTo>
                <a:cubicBezTo>
                  <a:pt x="9638" y="10698"/>
                  <a:pt x="9130" y="10966"/>
                  <a:pt x="8618" y="11234"/>
                </a:cubicBezTo>
                <a:cubicBezTo>
                  <a:pt x="8283" y="11410"/>
                  <a:pt x="7946" y="11587"/>
                  <a:pt x="7611" y="11765"/>
                </a:cubicBezTo>
                <a:cubicBezTo>
                  <a:pt x="7147" y="12009"/>
                  <a:pt x="6681" y="12244"/>
                  <a:pt x="6226" y="12502"/>
                </a:cubicBezTo>
                <a:cubicBezTo>
                  <a:pt x="6151" y="12544"/>
                  <a:pt x="6086" y="12565"/>
                  <a:pt x="6022" y="12565"/>
                </a:cubicBezTo>
                <a:cubicBezTo>
                  <a:pt x="5959" y="12565"/>
                  <a:pt x="5897" y="12545"/>
                  <a:pt x="5825" y="12505"/>
                </a:cubicBezTo>
                <a:cubicBezTo>
                  <a:pt x="5311" y="12222"/>
                  <a:pt x="4786" y="11949"/>
                  <a:pt x="4266" y="11675"/>
                </a:cubicBezTo>
                <a:cubicBezTo>
                  <a:pt x="3974" y="11521"/>
                  <a:pt x="3685" y="11369"/>
                  <a:pt x="3394" y="11214"/>
                </a:cubicBezTo>
                <a:cubicBezTo>
                  <a:pt x="2881" y="10942"/>
                  <a:pt x="2369" y="10667"/>
                  <a:pt x="1856" y="10399"/>
                </a:cubicBezTo>
                <a:cubicBezTo>
                  <a:pt x="1799" y="10369"/>
                  <a:pt x="1790" y="10328"/>
                  <a:pt x="1790" y="10274"/>
                </a:cubicBezTo>
                <a:cubicBezTo>
                  <a:pt x="1793" y="9706"/>
                  <a:pt x="1790" y="9140"/>
                  <a:pt x="1790" y="8573"/>
                </a:cubicBezTo>
                <a:lnTo>
                  <a:pt x="1790" y="3155"/>
                </a:lnTo>
                <a:lnTo>
                  <a:pt x="1790" y="3045"/>
                </a:lnTo>
                <a:cubicBezTo>
                  <a:pt x="2144" y="2945"/>
                  <a:pt x="2492" y="2844"/>
                  <a:pt x="2840" y="2743"/>
                </a:cubicBezTo>
                <a:cubicBezTo>
                  <a:pt x="3187" y="2645"/>
                  <a:pt x="3533" y="2547"/>
                  <a:pt x="3879" y="2450"/>
                </a:cubicBezTo>
                <a:cubicBezTo>
                  <a:pt x="4427" y="2296"/>
                  <a:pt x="4973" y="2143"/>
                  <a:pt x="5520" y="1990"/>
                </a:cubicBezTo>
                <a:cubicBezTo>
                  <a:pt x="5612" y="1965"/>
                  <a:pt x="5708" y="1944"/>
                  <a:pt x="5793" y="1908"/>
                </a:cubicBezTo>
                <a:cubicBezTo>
                  <a:pt x="5865" y="1877"/>
                  <a:pt x="5935" y="1865"/>
                  <a:pt x="6006" y="1865"/>
                </a:cubicBezTo>
                <a:close/>
                <a:moveTo>
                  <a:pt x="5997" y="1"/>
                </a:moveTo>
                <a:cubicBezTo>
                  <a:pt x="5928" y="1"/>
                  <a:pt x="5857" y="10"/>
                  <a:pt x="5782" y="35"/>
                </a:cubicBezTo>
                <a:cubicBezTo>
                  <a:pt x="5371" y="171"/>
                  <a:pt x="4951" y="281"/>
                  <a:pt x="4534" y="400"/>
                </a:cubicBezTo>
                <a:cubicBezTo>
                  <a:pt x="3937" y="568"/>
                  <a:pt x="3342" y="735"/>
                  <a:pt x="2747" y="904"/>
                </a:cubicBezTo>
                <a:cubicBezTo>
                  <a:pt x="2372" y="1009"/>
                  <a:pt x="1998" y="1118"/>
                  <a:pt x="1625" y="1225"/>
                </a:cubicBezTo>
                <a:cubicBezTo>
                  <a:pt x="1116" y="1367"/>
                  <a:pt x="611" y="1510"/>
                  <a:pt x="103" y="1647"/>
                </a:cubicBezTo>
                <a:cubicBezTo>
                  <a:pt x="17" y="1672"/>
                  <a:pt x="1" y="1710"/>
                  <a:pt x="2" y="1790"/>
                </a:cubicBezTo>
                <a:cubicBezTo>
                  <a:pt x="5" y="4400"/>
                  <a:pt x="2" y="7012"/>
                  <a:pt x="7" y="9622"/>
                </a:cubicBezTo>
                <a:cubicBezTo>
                  <a:pt x="7" y="9858"/>
                  <a:pt x="23" y="10092"/>
                  <a:pt x="43" y="10327"/>
                </a:cubicBezTo>
                <a:cubicBezTo>
                  <a:pt x="67" y="10589"/>
                  <a:pt x="152" y="10837"/>
                  <a:pt x="272" y="11066"/>
                </a:cubicBezTo>
                <a:cubicBezTo>
                  <a:pt x="417" y="11343"/>
                  <a:pt x="589" y="11603"/>
                  <a:pt x="838" y="11800"/>
                </a:cubicBezTo>
                <a:cubicBezTo>
                  <a:pt x="1002" y="11926"/>
                  <a:pt x="1166" y="12050"/>
                  <a:pt x="1342" y="12156"/>
                </a:cubicBezTo>
                <a:cubicBezTo>
                  <a:pt x="1591" y="12304"/>
                  <a:pt x="1852" y="12431"/>
                  <a:pt x="2108" y="12568"/>
                </a:cubicBezTo>
                <a:cubicBezTo>
                  <a:pt x="2624" y="12842"/>
                  <a:pt x="3143" y="13117"/>
                  <a:pt x="3659" y="13390"/>
                </a:cubicBezTo>
                <a:cubicBezTo>
                  <a:pt x="3948" y="13542"/>
                  <a:pt x="4235" y="13696"/>
                  <a:pt x="4522" y="13849"/>
                </a:cubicBezTo>
                <a:cubicBezTo>
                  <a:pt x="5000" y="14101"/>
                  <a:pt x="5481" y="14351"/>
                  <a:pt x="5958" y="14605"/>
                </a:cubicBezTo>
                <a:cubicBezTo>
                  <a:pt x="5983" y="14618"/>
                  <a:pt x="6004" y="14624"/>
                  <a:pt x="6026" y="14624"/>
                </a:cubicBezTo>
                <a:cubicBezTo>
                  <a:pt x="6049" y="14624"/>
                  <a:pt x="6072" y="14617"/>
                  <a:pt x="6098" y="14603"/>
                </a:cubicBezTo>
                <a:cubicBezTo>
                  <a:pt x="6458" y="14408"/>
                  <a:pt x="6820" y="14216"/>
                  <a:pt x="7181" y="14026"/>
                </a:cubicBezTo>
                <a:cubicBezTo>
                  <a:pt x="7584" y="13812"/>
                  <a:pt x="7988" y="13597"/>
                  <a:pt x="8391" y="13383"/>
                </a:cubicBezTo>
                <a:cubicBezTo>
                  <a:pt x="8794" y="13169"/>
                  <a:pt x="9199" y="12952"/>
                  <a:pt x="9602" y="12739"/>
                </a:cubicBezTo>
                <a:cubicBezTo>
                  <a:pt x="9972" y="12543"/>
                  <a:pt x="10346" y="12357"/>
                  <a:pt x="10712" y="12153"/>
                </a:cubicBezTo>
                <a:cubicBezTo>
                  <a:pt x="10881" y="12059"/>
                  <a:pt x="11044" y="11948"/>
                  <a:pt x="11189" y="11822"/>
                </a:cubicBezTo>
                <a:cubicBezTo>
                  <a:pt x="11477" y="11567"/>
                  <a:pt x="11703" y="11261"/>
                  <a:pt x="11848" y="10899"/>
                </a:cubicBezTo>
                <a:cubicBezTo>
                  <a:pt x="11960" y="10619"/>
                  <a:pt x="12030" y="10328"/>
                  <a:pt x="12030" y="10027"/>
                </a:cubicBezTo>
                <a:lnTo>
                  <a:pt x="12030" y="5954"/>
                </a:lnTo>
                <a:lnTo>
                  <a:pt x="12030" y="2551"/>
                </a:lnTo>
                <a:cubicBezTo>
                  <a:pt x="12030" y="2284"/>
                  <a:pt x="12026" y="2019"/>
                  <a:pt x="12031" y="1754"/>
                </a:cubicBezTo>
                <a:cubicBezTo>
                  <a:pt x="12033" y="1694"/>
                  <a:pt x="12009" y="1667"/>
                  <a:pt x="11951" y="1653"/>
                </a:cubicBezTo>
                <a:cubicBezTo>
                  <a:pt x="11861" y="1629"/>
                  <a:pt x="11773" y="1601"/>
                  <a:pt x="11686" y="1576"/>
                </a:cubicBezTo>
                <a:cubicBezTo>
                  <a:pt x="11020" y="1389"/>
                  <a:pt x="10356" y="1206"/>
                  <a:pt x="9692" y="1018"/>
                </a:cubicBezTo>
                <a:cubicBezTo>
                  <a:pt x="9191" y="876"/>
                  <a:pt x="8691" y="729"/>
                  <a:pt x="8192" y="587"/>
                </a:cubicBezTo>
                <a:cubicBezTo>
                  <a:pt x="7576" y="413"/>
                  <a:pt x="6961" y="241"/>
                  <a:pt x="6347" y="62"/>
                </a:cubicBezTo>
                <a:cubicBezTo>
                  <a:pt x="6229" y="29"/>
                  <a:pt x="6116" y="1"/>
                  <a:pt x="5997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/>
          <p:nvPr/>
        </p:nvSpPr>
        <p:spPr>
          <a:xfrm>
            <a:off x="3194123" y="2768976"/>
            <a:ext cx="433416" cy="457297"/>
          </a:xfrm>
          <a:custGeom>
            <a:rect b="b" l="l" r="r" t="t"/>
            <a:pathLst>
              <a:path extrusionOk="0" h="14630" w="13866">
                <a:moveTo>
                  <a:pt x="6940" y="1"/>
                </a:moveTo>
                <a:cubicBezTo>
                  <a:pt x="6925" y="1"/>
                  <a:pt x="6911" y="4"/>
                  <a:pt x="6903" y="10"/>
                </a:cubicBezTo>
                <a:cubicBezTo>
                  <a:pt x="6781" y="98"/>
                  <a:pt x="6667" y="194"/>
                  <a:pt x="6548" y="287"/>
                </a:cubicBezTo>
                <a:cubicBezTo>
                  <a:pt x="6246" y="523"/>
                  <a:pt x="5944" y="757"/>
                  <a:pt x="5642" y="993"/>
                </a:cubicBezTo>
                <a:cubicBezTo>
                  <a:pt x="5354" y="1219"/>
                  <a:pt x="5068" y="1446"/>
                  <a:pt x="4781" y="1673"/>
                </a:cubicBezTo>
                <a:cubicBezTo>
                  <a:pt x="4747" y="1701"/>
                  <a:pt x="4715" y="1732"/>
                  <a:pt x="4669" y="1773"/>
                </a:cubicBezTo>
                <a:lnTo>
                  <a:pt x="9192" y="1773"/>
                </a:lnTo>
                <a:cubicBezTo>
                  <a:pt x="9196" y="1765"/>
                  <a:pt x="9199" y="1760"/>
                  <a:pt x="9205" y="1752"/>
                </a:cubicBezTo>
                <a:cubicBezTo>
                  <a:pt x="9180" y="1732"/>
                  <a:pt x="9158" y="1711"/>
                  <a:pt x="9132" y="1694"/>
                </a:cubicBezTo>
                <a:cubicBezTo>
                  <a:pt x="8831" y="1461"/>
                  <a:pt x="8531" y="1228"/>
                  <a:pt x="8232" y="993"/>
                </a:cubicBezTo>
                <a:cubicBezTo>
                  <a:pt x="7819" y="668"/>
                  <a:pt x="7405" y="338"/>
                  <a:pt x="6991" y="14"/>
                </a:cubicBezTo>
                <a:cubicBezTo>
                  <a:pt x="6979" y="5"/>
                  <a:pt x="6959" y="1"/>
                  <a:pt x="6940" y="1"/>
                </a:cubicBezTo>
                <a:close/>
                <a:moveTo>
                  <a:pt x="11880" y="3864"/>
                </a:moveTo>
                <a:lnTo>
                  <a:pt x="11880" y="6352"/>
                </a:lnTo>
                <a:cubicBezTo>
                  <a:pt x="12409" y="5935"/>
                  <a:pt x="12927" y="5526"/>
                  <a:pt x="13457" y="5108"/>
                </a:cubicBezTo>
                <a:cubicBezTo>
                  <a:pt x="12932" y="4692"/>
                  <a:pt x="12412" y="4283"/>
                  <a:pt x="11880" y="3864"/>
                </a:cubicBezTo>
                <a:close/>
                <a:moveTo>
                  <a:pt x="2006" y="3864"/>
                </a:moveTo>
                <a:cubicBezTo>
                  <a:pt x="1476" y="4282"/>
                  <a:pt x="960" y="4689"/>
                  <a:pt x="427" y="5110"/>
                </a:cubicBezTo>
                <a:cubicBezTo>
                  <a:pt x="956" y="5526"/>
                  <a:pt x="1479" y="5938"/>
                  <a:pt x="2006" y="6355"/>
                </a:cubicBezTo>
                <a:lnTo>
                  <a:pt x="2006" y="3864"/>
                </a:lnTo>
                <a:close/>
                <a:moveTo>
                  <a:pt x="6940" y="4458"/>
                </a:moveTo>
                <a:cubicBezTo>
                  <a:pt x="6563" y="4458"/>
                  <a:pt x="6192" y="4590"/>
                  <a:pt x="5922" y="4824"/>
                </a:cubicBezTo>
                <a:cubicBezTo>
                  <a:pt x="5340" y="5330"/>
                  <a:pt x="5223" y="6137"/>
                  <a:pt x="5582" y="6797"/>
                </a:cubicBezTo>
                <a:cubicBezTo>
                  <a:pt x="6300" y="6086"/>
                  <a:pt x="7008" y="5381"/>
                  <a:pt x="7723" y="4670"/>
                </a:cubicBezTo>
                <a:cubicBezTo>
                  <a:pt x="7483" y="4525"/>
                  <a:pt x="7210" y="4458"/>
                  <a:pt x="6940" y="4458"/>
                </a:cubicBezTo>
                <a:close/>
                <a:moveTo>
                  <a:pt x="8311" y="5265"/>
                </a:moveTo>
                <a:lnTo>
                  <a:pt x="8311" y="5265"/>
                </a:lnTo>
                <a:cubicBezTo>
                  <a:pt x="7608" y="5968"/>
                  <a:pt x="6903" y="6673"/>
                  <a:pt x="6198" y="7378"/>
                </a:cubicBezTo>
                <a:cubicBezTo>
                  <a:pt x="6382" y="7510"/>
                  <a:pt x="6646" y="7585"/>
                  <a:pt x="6930" y="7585"/>
                </a:cubicBezTo>
                <a:cubicBezTo>
                  <a:pt x="7284" y="7585"/>
                  <a:pt x="7670" y="7469"/>
                  <a:pt x="7975" y="7198"/>
                </a:cubicBezTo>
                <a:cubicBezTo>
                  <a:pt x="8576" y="6665"/>
                  <a:pt x="8645" y="5825"/>
                  <a:pt x="8311" y="5265"/>
                </a:cubicBezTo>
                <a:close/>
                <a:moveTo>
                  <a:pt x="6938" y="3620"/>
                </a:moveTo>
                <a:cubicBezTo>
                  <a:pt x="6985" y="3620"/>
                  <a:pt x="7032" y="3621"/>
                  <a:pt x="7080" y="3624"/>
                </a:cubicBezTo>
                <a:cubicBezTo>
                  <a:pt x="8304" y="3693"/>
                  <a:pt x="9338" y="4679"/>
                  <a:pt x="9344" y="6024"/>
                </a:cubicBezTo>
                <a:cubicBezTo>
                  <a:pt x="9350" y="7320"/>
                  <a:pt x="8290" y="8413"/>
                  <a:pt x="6969" y="8413"/>
                </a:cubicBezTo>
                <a:cubicBezTo>
                  <a:pt x="6960" y="8413"/>
                  <a:pt x="6951" y="8413"/>
                  <a:pt x="6942" y="8413"/>
                </a:cubicBezTo>
                <a:cubicBezTo>
                  <a:pt x="6928" y="8413"/>
                  <a:pt x="6914" y="8413"/>
                  <a:pt x="6899" y="8413"/>
                </a:cubicBezTo>
                <a:cubicBezTo>
                  <a:pt x="5623" y="8413"/>
                  <a:pt x="4484" y="7313"/>
                  <a:pt x="4537" y="5910"/>
                </a:cubicBezTo>
                <a:cubicBezTo>
                  <a:pt x="4584" y="4771"/>
                  <a:pt x="5534" y="3620"/>
                  <a:pt x="6938" y="3620"/>
                </a:cubicBezTo>
                <a:close/>
                <a:moveTo>
                  <a:pt x="2856" y="2620"/>
                </a:moveTo>
                <a:lnTo>
                  <a:pt x="2856" y="2736"/>
                </a:lnTo>
                <a:cubicBezTo>
                  <a:pt x="2856" y="4132"/>
                  <a:pt x="2856" y="5527"/>
                  <a:pt x="2853" y="6924"/>
                </a:cubicBezTo>
                <a:cubicBezTo>
                  <a:pt x="2853" y="7008"/>
                  <a:pt x="2868" y="7066"/>
                  <a:pt x="2947" y="7109"/>
                </a:cubicBezTo>
                <a:cubicBezTo>
                  <a:pt x="3012" y="7144"/>
                  <a:pt x="3066" y="7200"/>
                  <a:pt x="3125" y="7246"/>
                </a:cubicBezTo>
                <a:cubicBezTo>
                  <a:pt x="3399" y="7462"/>
                  <a:pt x="3670" y="7680"/>
                  <a:pt x="3942" y="7894"/>
                </a:cubicBezTo>
                <a:cubicBezTo>
                  <a:pt x="4234" y="8123"/>
                  <a:pt x="4530" y="8349"/>
                  <a:pt x="4822" y="8577"/>
                </a:cubicBezTo>
                <a:cubicBezTo>
                  <a:pt x="5125" y="8816"/>
                  <a:pt x="5425" y="9061"/>
                  <a:pt x="5730" y="9300"/>
                </a:cubicBezTo>
                <a:cubicBezTo>
                  <a:pt x="6132" y="9613"/>
                  <a:pt x="6535" y="9924"/>
                  <a:pt x="6941" y="10240"/>
                </a:cubicBezTo>
                <a:cubicBezTo>
                  <a:pt x="7246" y="10005"/>
                  <a:pt x="7553" y="9767"/>
                  <a:pt x="7858" y="9527"/>
                </a:cubicBezTo>
                <a:cubicBezTo>
                  <a:pt x="8249" y="9220"/>
                  <a:pt x="8633" y="8911"/>
                  <a:pt x="9022" y="8605"/>
                </a:cubicBezTo>
                <a:cubicBezTo>
                  <a:pt x="9346" y="8350"/>
                  <a:pt x="9674" y="8099"/>
                  <a:pt x="10001" y="7844"/>
                </a:cubicBezTo>
                <a:cubicBezTo>
                  <a:pt x="10306" y="7605"/>
                  <a:pt x="10613" y="7365"/>
                  <a:pt x="10920" y="7125"/>
                </a:cubicBezTo>
                <a:cubicBezTo>
                  <a:pt x="10994" y="7066"/>
                  <a:pt x="11038" y="7008"/>
                  <a:pt x="11038" y="6896"/>
                </a:cubicBezTo>
                <a:cubicBezTo>
                  <a:pt x="11034" y="5508"/>
                  <a:pt x="11035" y="4122"/>
                  <a:pt x="11035" y="2736"/>
                </a:cubicBezTo>
                <a:lnTo>
                  <a:pt x="11035" y="2620"/>
                </a:lnTo>
                <a:close/>
                <a:moveTo>
                  <a:pt x="13864" y="5844"/>
                </a:moveTo>
                <a:cubicBezTo>
                  <a:pt x="11550" y="7669"/>
                  <a:pt x="9246" y="9489"/>
                  <a:pt x="6939" y="11307"/>
                </a:cubicBezTo>
                <a:cubicBezTo>
                  <a:pt x="6667" y="11091"/>
                  <a:pt x="6397" y="10881"/>
                  <a:pt x="6129" y="10670"/>
                </a:cubicBezTo>
                <a:cubicBezTo>
                  <a:pt x="5765" y="10384"/>
                  <a:pt x="5399" y="10098"/>
                  <a:pt x="5034" y="9811"/>
                </a:cubicBezTo>
                <a:cubicBezTo>
                  <a:pt x="4725" y="9565"/>
                  <a:pt x="4419" y="9314"/>
                  <a:pt x="4106" y="9068"/>
                </a:cubicBezTo>
                <a:cubicBezTo>
                  <a:pt x="3838" y="8856"/>
                  <a:pt x="3563" y="8647"/>
                  <a:pt x="3292" y="8435"/>
                </a:cubicBezTo>
                <a:cubicBezTo>
                  <a:pt x="3078" y="8266"/>
                  <a:pt x="2867" y="8094"/>
                  <a:pt x="2653" y="7925"/>
                </a:cubicBezTo>
                <a:cubicBezTo>
                  <a:pt x="2288" y="7638"/>
                  <a:pt x="1921" y="7353"/>
                  <a:pt x="1556" y="7066"/>
                </a:cubicBezTo>
                <a:cubicBezTo>
                  <a:pt x="1247" y="6824"/>
                  <a:pt x="944" y="6575"/>
                  <a:pt x="636" y="6332"/>
                </a:cubicBezTo>
                <a:cubicBezTo>
                  <a:pt x="434" y="6172"/>
                  <a:pt x="230" y="6012"/>
                  <a:pt x="28" y="5856"/>
                </a:cubicBezTo>
                <a:cubicBezTo>
                  <a:pt x="23" y="5852"/>
                  <a:pt x="16" y="5851"/>
                  <a:pt x="10" y="5851"/>
                </a:cubicBezTo>
                <a:cubicBezTo>
                  <a:pt x="6" y="5851"/>
                  <a:pt x="3" y="5851"/>
                  <a:pt x="0" y="5851"/>
                </a:cubicBezTo>
                <a:lnTo>
                  <a:pt x="0" y="14630"/>
                </a:lnTo>
                <a:lnTo>
                  <a:pt x="13865" y="14630"/>
                </a:lnTo>
                <a:cubicBezTo>
                  <a:pt x="13865" y="11706"/>
                  <a:pt x="13865" y="8788"/>
                  <a:pt x="13864" y="584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2"/>
          <p:cNvSpPr/>
          <p:nvPr/>
        </p:nvSpPr>
        <p:spPr>
          <a:xfrm>
            <a:off x="6358068" y="2768257"/>
            <a:ext cx="408035" cy="458204"/>
          </a:xfrm>
          <a:custGeom>
            <a:rect b="b" l="l" r="r" t="t"/>
            <a:pathLst>
              <a:path extrusionOk="0" h="14659" w="13054">
                <a:moveTo>
                  <a:pt x="3464" y="9979"/>
                </a:moveTo>
                <a:lnTo>
                  <a:pt x="3464" y="10633"/>
                </a:lnTo>
                <a:cubicBezTo>
                  <a:pt x="3660" y="10513"/>
                  <a:pt x="3855" y="10395"/>
                  <a:pt x="4053" y="10275"/>
                </a:cubicBezTo>
                <a:cubicBezTo>
                  <a:pt x="4182" y="10486"/>
                  <a:pt x="4312" y="10699"/>
                  <a:pt x="4451" y="10923"/>
                </a:cubicBezTo>
                <a:cubicBezTo>
                  <a:pt x="4259" y="11026"/>
                  <a:pt x="4072" y="11127"/>
                  <a:pt x="3870" y="11237"/>
                </a:cubicBezTo>
                <a:cubicBezTo>
                  <a:pt x="4063" y="11341"/>
                  <a:pt x="4252" y="11442"/>
                  <a:pt x="4451" y="11549"/>
                </a:cubicBezTo>
                <a:cubicBezTo>
                  <a:pt x="4318" y="11764"/>
                  <a:pt x="4186" y="11977"/>
                  <a:pt x="4050" y="12198"/>
                </a:cubicBezTo>
                <a:cubicBezTo>
                  <a:pt x="3852" y="12078"/>
                  <a:pt x="3660" y="11961"/>
                  <a:pt x="3464" y="11839"/>
                </a:cubicBezTo>
                <a:lnTo>
                  <a:pt x="3464" y="12476"/>
                </a:lnTo>
                <a:lnTo>
                  <a:pt x="2694" y="12476"/>
                </a:lnTo>
                <a:lnTo>
                  <a:pt x="2694" y="11845"/>
                </a:lnTo>
                <a:cubicBezTo>
                  <a:pt x="2501" y="11962"/>
                  <a:pt x="2310" y="12078"/>
                  <a:pt x="2111" y="12197"/>
                </a:cubicBezTo>
                <a:cubicBezTo>
                  <a:pt x="1979" y="11983"/>
                  <a:pt x="1850" y="11770"/>
                  <a:pt x="1715" y="11549"/>
                </a:cubicBezTo>
                <a:cubicBezTo>
                  <a:pt x="1906" y="11445"/>
                  <a:pt x="2093" y="11345"/>
                  <a:pt x="2297" y="11235"/>
                </a:cubicBezTo>
                <a:cubicBezTo>
                  <a:pt x="2098" y="11127"/>
                  <a:pt x="1909" y="11027"/>
                  <a:pt x="1715" y="10923"/>
                </a:cubicBezTo>
                <a:cubicBezTo>
                  <a:pt x="1847" y="10709"/>
                  <a:pt x="1976" y="10497"/>
                  <a:pt x="2111" y="10277"/>
                </a:cubicBezTo>
                <a:cubicBezTo>
                  <a:pt x="2303" y="10394"/>
                  <a:pt x="2499" y="10513"/>
                  <a:pt x="2694" y="10633"/>
                </a:cubicBezTo>
                <a:lnTo>
                  <a:pt x="2694" y="9979"/>
                </a:lnTo>
                <a:close/>
                <a:moveTo>
                  <a:pt x="6905" y="9985"/>
                </a:moveTo>
                <a:lnTo>
                  <a:pt x="6905" y="10637"/>
                </a:lnTo>
                <a:cubicBezTo>
                  <a:pt x="7103" y="10517"/>
                  <a:pt x="7296" y="10398"/>
                  <a:pt x="7495" y="10275"/>
                </a:cubicBezTo>
                <a:cubicBezTo>
                  <a:pt x="7627" y="10491"/>
                  <a:pt x="7762" y="10708"/>
                  <a:pt x="7897" y="10927"/>
                </a:cubicBezTo>
                <a:cubicBezTo>
                  <a:pt x="7706" y="11029"/>
                  <a:pt x="7517" y="11128"/>
                  <a:pt x="7312" y="11237"/>
                </a:cubicBezTo>
                <a:cubicBezTo>
                  <a:pt x="7516" y="11345"/>
                  <a:pt x="7699" y="11443"/>
                  <a:pt x="7895" y="11550"/>
                </a:cubicBezTo>
                <a:cubicBezTo>
                  <a:pt x="7762" y="11769"/>
                  <a:pt x="7627" y="11983"/>
                  <a:pt x="7494" y="12198"/>
                </a:cubicBezTo>
                <a:cubicBezTo>
                  <a:pt x="7294" y="12078"/>
                  <a:pt x="7104" y="11961"/>
                  <a:pt x="6905" y="11839"/>
                </a:cubicBezTo>
                <a:lnTo>
                  <a:pt x="6905" y="12479"/>
                </a:lnTo>
                <a:lnTo>
                  <a:pt x="6137" y="12479"/>
                </a:lnTo>
                <a:lnTo>
                  <a:pt x="6137" y="11849"/>
                </a:lnTo>
                <a:cubicBezTo>
                  <a:pt x="5945" y="11966"/>
                  <a:pt x="5754" y="12081"/>
                  <a:pt x="5556" y="12201"/>
                </a:cubicBezTo>
                <a:cubicBezTo>
                  <a:pt x="5424" y="11983"/>
                  <a:pt x="5294" y="11770"/>
                  <a:pt x="5162" y="11552"/>
                </a:cubicBezTo>
                <a:cubicBezTo>
                  <a:pt x="5356" y="11448"/>
                  <a:pt x="5539" y="11348"/>
                  <a:pt x="5742" y="11238"/>
                </a:cubicBezTo>
                <a:cubicBezTo>
                  <a:pt x="5542" y="11131"/>
                  <a:pt x="5354" y="11030"/>
                  <a:pt x="5162" y="10929"/>
                </a:cubicBezTo>
                <a:cubicBezTo>
                  <a:pt x="5284" y="10724"/>
                  <a:pt x="5404" y="10520"/>
                  <a:pt x="5527" y="10319"/>
                </a:cubicBezTo>
                <a:cubicBezTo>
                  <a:pt x="5532" y="10311"/>
                  <a:pt x="5552" y="10305"/>
                  <a:pt x="5571" y="10305"/>
                </a:cubicBezTo>
                <a:cubicBezTo>
                  <a:pt x="5585" y="10305"/>
                  <a:pt x="5598" y="10308"/>
                  <a:pt x="5605" y="10313"/>
                </a:cubicBezTo>
                <a:cubicBezTo>
                  <a:pt x="5784" y="10416"/>
                  <a:pt x="5958" y="10523"/>
                  <a:pt x="6135" y="10630"/>
                </a:cubicBezTo>
                <a:lnTo>
                  <a:pt x="6135" y="9985"/>
                </a:lnTo>
                <a:close/>
                <a:moveTo>
                  <a:pt x="10359" y="9985"/>
                </a:moveTo>
                <a:lnTo>
                  <a:pt x="10359" y="10630"/>
                </a:lnTo>
                <a:cubicBezTo>
                  <a:pt x="10551" y="10513"/>
                  <a:pt x="10740" y="10398"/>
                  <a:pt x="10938" y="10277"/>
                </a:cubicBezTo>
                <a:cubicBezTo>
                  <a:pt x="11076" y="10498"/>
                  <a:pt x="11206" y="10709"/>
                  <a:pt x="11341" y="10927"/>
                </a:cubicBezTo>
                <a:cubicBezTo>
                  <a:pt x="11150" y="11029"/>
                  <a:pt x="10960" y="11128"/>
                  <a:pt x="10755" y="11237"/>
                </a:cubicBezTo>
                <a:cubicBezTo>
                  <a:pt x="10958" y="11345"/>
                  <a:pt x="11144" y="11445"/>
                  <a:pt x="11339" y="11550"/>
                </a:cubicBezTo>
                <a:cubicBezTo>
                  <a:pt x="11210" y="11757"/>
                  <a:pt x="11089" y="11959"/>
                  <a:pt x="10960" y="12158"/>
                </a:cubicBezTo>
                <a:cubicBezTo>
                  <a:pt x="10954" y="12167"/>
                  <a:pt x="10933" y="12173"/>
                  <a:pt x="10914" y="12173"/>
                </a:cubicBezTo>
                <a:cubicBezTo>
                  <a:pt x="10904" y="12173"/>
                  <a:pt x="10894" y="12171"/>
                  <a:pt x="10888" y="12167"/>
                </a:cubicBezTo>
                <a:cubicBezTo>
                  <a:pt x="10724" y="12070"/>
                  <a:pt x="10563" y="11968"/>
                  <a:pt x="10401" y="11867"/>
                </a:cubicBezTo>
                <a:cubicBezTo>
                  <a:pt x="10388" y="11859"/>
                  <a:pt x="10374" y="11858"/>
                  <a:pt x="10359" y="11852"/>
                </a:cubicBezTo>
                <a:lnTo>
                  <a:pt x="10359" y="12479"/>
                </a:lnTo>
                <a:lnTo>
                  <a:pt x="9594" y="12479"/>
                </a:lnTo>
                <a:lnTo>
                  <a:pt x="9594" y="11836"/>
                </a:lnTo>
                <a:cubicBezTo>
                  <a:pt x="9398" y="11956"/>
                  <a:pt x="9204" y="12073"/>
                  <a:pt x="9002" y="12198"/>
                </a:cubicBezTo>
                <a:cubicBezTo>
                  <a:pt x="8870" y="11983"/>
                  <a:pt x="8742" y="11770"/>
                  <a:pt x="8608" y="11550"/>
                </a:cubicBezTo>
                <a:cubicBezTo>
                  <a:pt x="8803" y="11443"/>
                  <a:pt x="8993" y="11341"/>
                  <a:pt x="9189" y="11235"/>
                </a:cubicBezTo>
                <a:cubicBezTo>
                  <a:pt x="8992" y="11133"/>
                  <a:pt x="8804" y="11031"/>
                  <a:pt x="8606" y="10927"/>
                </a:cubicBezTo>
                <a:cubicBezTo>
                  <a:pt x="8738" y="10709"/>
                  <a:pt x="8864" y="10501"/>
                  <a:pt x="8999" y="10278"/>
                </a:cubicBezTo>
                <a:cubicBezTo>
                  <a:pt x="9198" y="10400"/>
                  <a:pt x="9396" y="10519"/>
                  <a:pt x="9591" y="10636"/>
                </a:cubicBezTo>
                <a:lnTo>
                  <a:pt x="9591" y="9985"/>
                </a:lnTo>
                <a:close/>
                <a:moveTo>
                  <a:pt x="6510" y="1"/>
                </a:moveTo>
                <a:cubicBezTo>
                  <a:pt x="6233" y="1"/>
                  <a:pt x="5956" y="22"/>
                  <a:pt x="5681" y="78"/>
                </a:cubicBezTo>
                <a:cubicBezTo>
                  <a:pt x="5310" y="154"/>
                  <a:pt x="4951" y="261"/>
                  <a:pt x="4608" y="418"/>
                </a:cubicBezTo>
                <a:cubicBezTo>
                  <a:pt x="4164" y="620"/>
                  <a:pt x="3763" y="891"/>
                  <a:pt x="3404" y="1221"/>
                </a:cubicBezTo>
                <a:cubicBezTo>
                  <a:pt x="3159" y="1445"/>
                  <a:pt x="2943" y="1700"/>
                  <a:pt x="2756" y="1973"/>
                </a:cubicBezTo>
                <a:cubicBezTo>
                  <a:pt x="2536" y="2290"/>
                  <a:pt x="2356" y="2625"/>
                  <a:pt x="2222" y="2984"/>
                </a:cubicBezTo>
                <a:cubicBezTo>
                  <a:pt x="2054" y="3437"/>
                  <a:pt x="1944" y="3902"/>
                  <a:pt x="1939" y="4384"/>
                </a:cubicBezTo>
                <a:cubicBezTo>
                  <a:pt x="1929" y="5490"/>
                  <a:pt x="1937" y="6598"/>
                  <a:pt x="1937" y="7705"/>
                </a:cubicBezTo>
                <a:lnTo>
                  <a:pt x="1937" y="7822"/>
                </a:lnTo>
                <a:lnTo>
                  <a:pt x="1" y="7822"/>
                </a:lnTo>
                <a:lnTo>
                  <a:pt x="1" y="14659"/>
                </a:lnTo>
                <a:lnTo>
                  <a:pt x="13054" y="14659"/>
                </a:lnTo>
                <a:lnTo>
                  <a:pt x="13054" y="7816"/>
                </a:lnTo>
                <a:lnTo>
                  <a:pt x="11120" y="7816"/>
                </a:lnTo>
                <a:lnTo>
                  <a:pt x="11120" y="6839"/>
                </a:lnTo>
                <a:lnTo>
                  <a:pt x="7989" y="6839"/>
                </a:lnTo>
                <a:lnTo>
                  <a:pt x="7989" y="7813"/>
                </a:lnTo>
                <a:lnTo>
                  <a:pt x="5064" y="7813"/>
                </a:lnTo>
                <a:lnTo>
                  <a:pt x="5064" y="7699"/>
                </a:lnTo>
                <a:lnTo>
                  <a:pt x="5064" y="4708"/>
                </a:lnTo>
                <a:cubicBezTo>
                  <a:pt x="5064" y="4526"/>
                  <a:pt x="5109" y="4357"/>
                  <a:pt x="5184" y="4196"/>
                </a:cubicBezTo>
                <a:cubicBezTo>
                  <a:pt x="5351" y="3834"/>
                  <a:pt x="5622" y="3576"/>
                  <a:pt x="5992" y="3425"/>
                </a:cubicBezTo>
                <a:cubicBezTo>
                  <a:pt x="6166" y="3355"/>
                  <a:pt x="6345" y="3317"/>
                  <a:pt x="6526" y="3317"/>
                </a:cubicBezTo>
                <a:cubicBezTo>
                  <a:pt x="6615" y="3317"/>
                  <a:pt x="6705" y="3326"/>
                  <a:pt x="6795" y="3345"/>
                </a:cubicBezTo>
                <a:cubicBezTo>
                  <a:pt x="7110" y="3411"/>
                  <a:pt x="7384" y="3557"/>
                  <a:pt x="7604" y="3799"/>
                </a:cubicBezTo>
                <a:cubicBezTo>
                  <a:pt x="7848" y="4067"/>
                  <a:pt x="7989" y="4375"/>
                  <a:pt x="7992" y="4738"/>
                </a:cubicBezTo>
                <a:cubicBezTo>
                  <a:pt x="7995" y="5124"/>
                  <a:pt x="7992" y="5508"/>
                  <a:pt x="7992" y="5892"/>
                </a:cubicBezTo>
                <a:lnTo>
                  <a:pt x="7992" y="5984"/>
                </a:lnTo>
                <a:lnTo>
                  <a:pt x="11121" y="5984"/>
                </a:lnTo>
                <a:lnTo>
                  <a:pt x="11121" y="5734"/>
                </a:lnTo>
                <a:cubicBezTo>
                  <a:pt x="11117" y="5226"/>
                  <a:pt x="11120" y="4716"/>
                  <a:pt x="11099" y="4209"/>
                </a:cubicBezTo>
                <a:cubicBezTo>
                  <a:pt x="11090" y="3969"/>
                  <a:pt x="11046" y="3727"/>
                  <a:pt x="10992" y="3491"/>
                </a:cubicBezTo>
                <a:cubicBezTo>
                  <a:pt x="10886" y="3044"/>
                  <a:pt x="10722" y="2618"/>
                  <a:pt x="10467" y="2232"/>
                </a:cubicBezTo>
                <a:cubicBezTo>
                  <a:pt x="10308" y="1991"/>
                  <a:pt x="10139" y="1752"/>
                  <a:pt x="9947" y="1536"/>
                </a:cubicBezTo>
                <a:cubicBezTo>
                  <a:pt x="9751" y="1316"/>
                  <a:pt x="9535" y="1111"/>
                  <a:pt x="9302" y="931"/>
                </a:cubicBezTo>
                <a:cubicBezTo>
                  <a:pt x="8968" y="669"/>
                  <a:pt x="8596" y="462"/>
                  <a:pt x="8196" y="310"/>
                </a:cubicBezTo>
                <a:cubicBezTo>
                  <a:pt x="7755" y="141"/>
                  <a:pt x="7299" y="31"/>
                  <a:pt x="6827" y="9"/>
                </a:cubicBezTo>
                <a:cubicBezTo>
                  <a:pt x="6722" y="4"/>
                  <a:pt x="6616" y="1"/>
                  <a:pt x="651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"/>
          <p:cNvSpPr/>
          <p:nvPr/>
        </p:nvSpPr>
        <p:spPr>
          <a:xfrm>
            <a:off x="5565816" y="2768257"/>
            <a:ext cx="416506" cy="458204"/>
          </a:xfrm>
          <a:custGeom>
            <a:rect b="b" l="l" r="r" t="t"/>
            <a:pathLst>
              <a:path extrusionOk="0" h="14659" w="13325">
                <a:moveTo>
                  <a:pt x="203" y="5316"/>
                </a:moveTo>
                <a:cubicBezTo>
                  <a:pt x="865" y="5841"/>
                  <a:pt x="1507" y="6348"/>
                  <a:pt x="2158" y="6861"/>
                </a:cubicBezTo>
                <a:cubicBezTo>
                  <a:pt x="2442" y="6267"/>
                  <a:pt x="2807" y="5760"/>
                  <a:pt x="3271" y="5316"/>
                </a:cubicBezTo>
                <a:close/>
                <a:moveTo>
                  <a:pt x="10049" y="5314"/>
                </a:moveTo>
                <a:cubicBezTo>
                  <a:pt x="10517" y="5772"/>
                  <a:pt x="10885" y="6277"/>
                  <a:pt x="11160" y="6862"/>
                </a:cubicBezTo>
                <a:cubicBezTo>
                  <a:pt x="11820" y="6342"/>
                  <a:pt x="12462" y="5835"/>
                  <a:pt x="13120" y="5314"/>
                </a:cubicBezTo>
                <a:close/>
                <a:moveTo>
                  <a:pt x="7647" y="0"/>
                </a:moveTo>
                <a:cubicBezTo>
                  <a:pt x="7637" y="0"/>
                  <a:pt x="7627" y="0"/>
                  <a:pt x="7617" y="0"/>
                </a:cubicBezTo>
                <a:cubicBezTo>
                  <a:pt x="7244" y="5"/>
                  <a:pt x="6926" y="141"/>
                  <a:pt x="6660" y="390"/>
                </a:cubicBezTo>
                <a:cubicBezTo>
                  <a:pt x="6359" y="670"/>
                  <a:pt x="6218" y="1029"/>
                  <a:pt x="6216" y="1437"/>
                </a:cubicBezTo>
                <a:cubicBezTo>
                  <a:pt x="6208" y="2165"/>
                  <a:pt x="6213" y="2895"/>
                  <a:pt x="6213" y="3623"/>
                </a:cubicBezTo>
                <a:lnTo>
                  <a:pt x="6213" y="3739"/>
                </a:lnTo>
                <a:lnTo>
                  <a:pt x="4860" y="3739"/>
                </a:lnTo>
                <a:lnTo>
                  <a:pt x="4860" y="3849"/>
                </a:lnTo>
                <a:cubicBezTo>
                  <a:pt x="4860" y="4284"/>
                  <a:pt x="4860" y="4721"/>
                  <a:pt x="4861" y="5156"/>
                </a:cubicBezTo>
                <a:cubicBezTo>
                  <a:pt x="4863" y="5212"/>
                  <a:pt x="4847" y="5235"/>
                  <a:pt x="4800" y="5262"/>
                </a:cubicBezTo>
                <a:cubicBezTo>
                  <a:pt x="4666" y="5329"/>
                  <a:pt x="4533" y="5398"/>
                  <a:pt x="4409" y="5481"/>
                </a:cubicBezTo>
                <a:cubicBezTo>
                  <a:pt x="4061" y="5712"/>
                  <a:pt x="3749" y="5981"/>
                  <a:pt x="3485" y="6310"/>
                </a:cubicBezTo>
                <a:cubicBezTo>
                  <a:pt x="3232" y="6623"/>
                  <a:pt x="3021" y="6962"/>
                  <a:pt x="2868" y="7335"/>
                </a:cubicBezTo>
                <a:cubicBezTo>
                  <a:pt x="2858" y="7365"/>
                  <a:pt x="2867" y="7423"/>
                  <a:pt x="2889" y="7441"/>
                </a:cubicBezTo>
                <a:cubicBezTo>
                  <a:pt x="3279" y="7753"/>
                  <a:pt x="3674" y="8061"/>
                  <a:pt x="4067" y="8370"/>
                </a:cubicBezTo>
                <a:cubicBezTo>
                  <a:pt x="4496" y="8709"/>
                  <a:pt x="4929" y="9047"/>
                  <a:pt x="5358" y="9389"/>
                </a:cubicBezTo>
                <a:cubicBezTo>
                  <a:pt x="5776" y="9720"/>
                  <a:pt x="6194" y="10051"/>
                  <a:pt x="6611" y="10385"/>
                </a:cubicBezTo>
                <a:cubicBezTo>
                  <a:pt x="6628" y="10398"/>
                  <a:pt x="6643" y="10406"/>
                  <a:pt x="6658" y="10406"/>
                </a:cubicBezTo>
                <a:cubicBezTo>
                  <a:pt x="6672" y="10406"/>
                  <a:pt x="6686" y="10399"/>
                  <a:pt x="6702" y="10385"/>
                </a:cubicBezTo>
                <a:cubicBezTo>
                  <a:pt x="6789" y="10312"/>
                  <a:pt x="6878" y="10240"/>
                  <a:pt x="6967" y="10171"/>
                </a:cubicBezTo>
                <a:cubicBezTo>
                  <a:pt x="7238" y="9957"/>
                  <a:pt x="7513" y="9749"/>
                  <a:pt x="7784" y="9535"/>
                </a:cubicBezTo>
                <a:cubicBezTo>
                  <a:pt x="8091" y="9292"/>
                  <a:pt x="8395" y="9043"/>
                  <a:pt x="8703" y="8798"/>
                </a:cubicBezTo>
                <a:cubicBezTo>
                  <a:pt x="9067" y="8511"/>
                  <a:pt x="9434" y="8225"/>
                  <a:pt x="9799" y="7939"/>
                </a:cubicBezTo>
                <a:cubicBezTo>
                  <a:pt x="10023" y="7762"/>
                  <a:pt x="10249" y="7582"/>
                  <a:pt x="10482" y="7398"/>
                </a:cubicBezTo>
                <a:cubicBezTo>
                  <a:pt x="10454" y="7332"/>
                  <a:pt x="10430" y="7271"/>
                  <a:pt x="10403" y="7212"/>
                </a:cubicBezTo>
                <a:cubicBezTo>
                  <a:pt x="10146" y="6666"/>
                  <a:pt x="9791" y="6194"/>
                  <a:pt x="9331" y="5801"/>
                </a:cubicBezTo>
                <a:cubicBezTo>
                  <a:pt x="9081" y="5586"/>
                  <a:pt x="8811" y="5398"/>
                  <a:pt x="8512" y="5256"/>
                </a:cubicBezTo>
                <a:cubicBezTo>
                  <a:pt x="8461" y="5232"/>
                  <a:pt x="8445" y="5199"/>
                  <a:pt x="8445" y="5144"/>
                </a:cubicBezTo>
                <a:cubicBezTo>
                  <a:pt x="8446" y="4708"/>
                  <a:pt x="8446" y="4272"/>
                  <a:pt x="8446" y="3836"/>
                </a:cubicBezTo>
                <a:lnTo>
                  <a:pt x="8446" y="3733"/>
                </a:lnTo>
                <a:lnTo>
                  <a:pt x="7092" y="3733"/>
                </a:lnTo>
                <a:lnTo>
                  <a:pt x="7092" y="3628"/>
                </a:lnTo>
                <a:cubicBezTo>
                  <a:pt x="7092" y="2911"/>
                  <a:pt x="7090" y="2193"/>
                  <a:pt x="7092" y="1476"/>
                </a:cubicBezTo>
                <a:cubicBezTo>
                  <a:pt x="7092" y="1306"/>
                  <a:pt x="7148" y="1155"/>
                  <a:pt x="7275" y="1034"/>
                </a:cubicBezTo>
                <a:cubicBezTo>
                  <a:pt x="7387" y="927"/>
                  <a:pt x="7513" y="876"/>
                  <a:pt x="7646" y="876"/>
                </a:cubicBezTo>
                <a:cubicBezTo>
                  <a:pt x="7704" y="876"/>
                  <a:pt x="7764" y="886"/>
                  <a:pt x="7825" y="905"/>
                </a:cubicBezTo>
                <a:cubicBezTo>
                  <a:pt x="8014" y="963"/>
                  <a:pt x="8146" y="1101"/>
                  <a:pt x="8188" y="1302"/>
                </a:cubicBezTo>
                <a:cubicBezTo>
                  <a:pt x="8204" y="1378"/>
                  <a:pt x="8206" y="1459"/>
                  <a:pt x="8206" y="1535"/>
                </a:cubicBezTo>
                <a:cubicBezTo>
                  <a:pt x="8209" y="1753"/>
                  <a:pt x="8206" y="1973"/>
                  <a:pt x="8206" y="2200"/>
                </a:cubicBezTo>
                <a:lnTo>
                  <a:pt x="9874" y="2200"/>
                </a:lnTo>
                <a:lnTo>
                  <a:pt x="9874" y="2924"/>
                </a:lnTo>
                <a:lnTo>
                  <a:pt x="10753" y="2924"/>
                </a:lnTo>
                <a:lnTo>
                  <a:pt x="10753" y="2194"/>
                </a:lnTo>
                <a:lnTo>
                  <a:pt x="11639" y="2194"/>
                </a:lnTo>
                <a:lnTo>
                  <a:pt x="11639" y="1315"/>
                </a:lnTo>
                <a:lnTo>
                  <a:pt x="10746" y="1315"/>
                </a:lnTo>
                <a:lnTo>
                  <a:pt x="10746" y="594"/>
                </a:lnTo>
                <a:lnTo>
                  <a:pt x="9866" y="594"/>
                </a:lnTo>
                <a:lnTo>
                  <a:pt x="9866" y="1315"/>
                </a:lnTo>
                <a:lnTo>
                  <a:pt x="9091" y="1315"/>
                </a:lnTo>
                <a:cubicBezTo>
                  <a:pt x="9087" y="1297"/>
                  <a:pt x="9082" y="1283"/>
                  <a:pt x="9078" y="1270"/>
                </a:cubicBezTo>
                <a:cubicBezTo>
                  <a:pt x="9075" y="1253"/>
                  <a:pt x="9069" y="1234"/>
                  <a:pt x="9067" y="1217"/>
                </a:cubicBezTo>
                <a:cubicBezTo>
                  <a:pt x="9026" y="927"/>
                  <a:pt x="8909" y="672"/>
                  <a:pt x="8710" y="459"/>
                </a:cubicBezTo>
                <a:cubicBezTo>
                  <a:pt x="8422" y="151"/>
                  <a:pt x="8069" y="0"/>
                  <a:pt x="7647" y="0"/>
                </a:cubicBezTo>
                <a:close/>
                <a:moveTo>
                  <a:pt x="13325" y="6214"/>
                </a:moveTo>
                <a:cubicBezTo>
                  <a:pt x="11096" y="7974"/>
                  <a:pt x="8878" y="9726"/>
                  <a:pt x="6658" y="11478"/>
                </a:cubicBezTo>
                <a:cubicBezTo>
                  <a:pt x="4444" y="9727"/>
                  <a:pt x="2228" y="7976"/>
                  <a:pt x="0" y="6217"/>
                </a:cubicBezTo>
                <a:lnTo>
                  <a:pt x="0" y="14659"/>
                </a:lnTo>
                <a:lnTo>
                  <a:pt x="13325" y="14659"/>
                </a:lnTo>
                <a:lnTo>
                  <a:pt x="13325" y="6214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1609807" y="2768475"/>
            <a:ext cx="452577" cy="458110"/>
          </a:xfrm>
          <a:custGeom>
            <a:rect b="b" l="l" r="r" t="t"/>
            <a:pathLst>
              <a:path extrusionOk="0" h="14656" w="14479">
                <a:moveTo>
                  <a:pt x="3629" y="1"/>
                </a:moveTo>
                <a:lnTo>
                  <a:pt x="3629" y="2735"/>
                </a:lnTo>
                <a:lnTo>
                  <a:pt x="4503" y="2735"/>
                </a:lnTo>
                <a:lnTo>
                  <a:pt x="4503" y="874"/>
                </a:lnTo>
                <a:lnTo>
                  <a:pt x="6379" y="874"/>
                </a:lnTo>
                <a:lnTo>
                  <a:pt x="6379" y="1"/>
                </a:lnTo>
                <a:close/>
                <a:moveTo>
                  <a:pt x="8114" y="2"/>
                </a:moveTo>
                <a:lnTo>
                  <a:pt x="8114" y="880"/>
                </a:lnTo>
                <a:lnTo>
                  <a:pt x="9977" y="880"/>
                </a:lnTo>
                <a:lnTo>
                  <a:pt x="9977" y="2738"/>
                </a:lnTo>
                <a:lnTo>
                  <a:pt x="10847" y="2738"/>
                </a:lnTo>
                <a:lnTo>
                  <a:pt x="10847" y="2"/>
                </a:lnTo>
                <a:close/>
                <a:moveTo>
                  <a:pt x="9974" y="4283"/>
                </a:moveTo>
                <a:lnTo>
                  <a:pt x="9974" y="6149"/>
                </a:lnTo>
                <a:lnTo>
                  <a:pt x="8790" y="6149"/>
                </a:lnTo>
                <a:lnTo>
                  <a:pt x="8790" y="7018"/>
                </a:lnTo>
                <a:lnTo>
                  <a:pt x="10847" y="7018"/>
                </a:lnTo>
                <a:lnTo>
                  <a:pt x="10847" y="4283"/>
                </a:lnTo>
                <a:close/>
                <a:moveTo>
                  <a:pt x="4500" y="4284"/>
                </a:moveTo>
                <a:cubicBezTo>
                  <a:pt x="4207" y="4284"/>
                  <a:pt x="3921" y="4284"/>
                  <a:pt x="3629" y="4287"/>
                </a:cubicBezTo>
                <a:lnTo>
                  <a:pt x="3629" y="7022"/>
                </a:lnTo>
                <a:lnTo>
                  <a:pt x="5705" y="7022"/>
                </a:lnTo>
                <a:lnTo>
                  <a:pt x="5705" y="6144"/>
                </a:lnTo>
                <a:lnTo>
                  <a:pt x="4500" y="6144"/>
                </a:lnTo>
                <a:lnTo>
                  <a:pt x="4500" y="4284"/>
                </a:lnTo>
                <a:close/>
                <a:moveTo>
                  <a:pt x="10280" y="9810"/>
                </a:moveTo>
                <a:lnTo>
                  <a:pt x="10280" y="10642"/>
                </a:lnTo>
                <a:lnTo>
                  <a:pt x="7874" y="10642"/>
                </a:lnTo>
                <a:lnTo>
                  <a:pt x="7874" y="9810"/>
                </a:lnTo>
                <a:close/>
                <a:moveTo>
                  <a:pt x="5099" y="9771"/>
                </a:moveTo>
                <a:lnTo>
                  <a:pt x="5099" y="10660"/>
                </a:lnTo>
                <a:lnTo>
                  <a:pt x="4216" y="10660"/>
                </a:lnTo>
                <a:lnTo>
                  <a:pt x="4216" y="9771"/>
                </a:lnTo>
                <a:close/>
                <a:moveTo>
                  <a:pt x="6928" y="9776"/>
                </a:moveTo>
                <a:lnTo>
                  <a:pt x="6928" y="10660"/>
                </a:lnTo>
                <a:lnTo>
                  <a:pt x="6045" y="10660"/>
                </a:lnTo>
                <a:lnTo>
                  <a:pt x="6045" y="9776"/>
                </a:lnTo>
                <a:close/>
                <a:moveTo>
                  <a:pt x="7242" y="1915"/>
                </a:moveTo>
                <a:cubicBezTo>
                  <a:pt x="7108" y="1915"/>
                  <a:pt x="6974" y="1932"/>
                  <a:pt x="6839" y="1967"/>
                </a:cubicBezTo>
                <a:cubicBezTo>
                  <a:pt x="6500" y="2055"/>
                  <a:pt x="6216" y="2237"/>
                  <a:pt x="5995" y="2516"/>
                </a:cubicBezTo>
                <a:cubicBezTo>
                  <a:pt x="5797" y="2765"/>
                  <a:pt x="5680" y="3045"/>
                  <a:pt x="5653" y="3358"/>
                </a:cubicBezTo>
                <a:cubicBezTo>
                  <a:pt x="5634" y="3610"/>
                  <a:pt x="5659" y="3859"/>
                  <a:pt x="5759" y="4101"/>
                </a:cubicBezTo>
                <a:cubicBezTo>
                  <a:pt x="5943" y="4545"/>
                  <a:pt x="6257" y="4850"/>
                  <a:pt x="6708" y="5010"/>
                </a:cubicBezTo>
                <a:cubicBezTo>
                  <a:pt x="6780" y="5036"/>
                  <a:pt x="6807" y="5063"/>
                  <a:pt x="6807" y="5142"/>
                </a:cubicBezTo>
                <a:cubicBezTo>
                  <a:pt x="6802" y="6194"/>
                  <a:pt x="6804" y="7246"/>
                  <a:pt x="6804" y="8299"/>
                </a:cubicBezTo>
                <a:lnTo>
                  <a:pt x="6804" y="8401"/>
                </a:lnTo>
                <a:lnTo>
                  <a:pt x="1" y="8401"/>
                </a:lnTo>
                <a:lnTo>
                  <a:pt x="1" y="11984"/>
                </a:lnTo>
                <a:lnTo>
                  <a:pt x="14474" y="11984"/>
                </a:lnTo>
                <a:cubicBezTo>
                  <a:pt x="14479" y="10788"/>
                  <a:pt x="14479" y="9593"/>
                  <a:pt x="14479" y="8395"/>
                </a:cubicBezTo>
                <a:lnTo>
                  <a:pt x="7689" y="8395"/>
                </a:lnTo>
                <a:cubicBezTo>
                  <a:pt x="7687" y="8369"/>
                  <a:pt x="7686" y="8354"/>
                  <a:pt x="7686" y="8338"/>
                </a:cubicBezTo>
                <a:cubicBezTo>
                  <a:pt x="7686" y="7265"/>
                  <a:pt x="7686" y="6193"/>
                  <a:pt x="7683" y="5118"/>
                </a:cubicBezTo>
                <a:cubicBezTo>
                  <a:pt x="7683" y="5048"/>
                  <a:pt x="7717" y="5030"/>
                  <a:pt x="7768" y="5014"/>
                </a:cubicBezTo>
                <a:cubicBezTo>
                  <a:pt x="8076" y="4916"/>
                  <a:pt x="8326" y="4731"/>
                  <a:pt x="8515" y="4476"/>
                </a:cubicBezTo>
                <a:cubicBezTo>
                  <a:pt x="8770" y="4132"/>
                  <a:pt x="8877" y="3744"/>
                  <a:pt x="8823" y="3310"/>
                </a:cubicBezTo>
                <a:cubicBezTo>
                  <a:pt x="8779" y="2957"/>
                  <a:pt x="8633" y="2658"/>
                  <a:pt x="8394" y="2403"/>
                </a:cubicBezTo>
                <a:cubicBezTo>
                  <a:pt x="8236" y="2234"/>
                  <a:pt x="8042" y="2108"/>
                  <a:pt x="7821" y="2025"/>
                </a:cubicBezTo>
                <a:cubicBezTo>
                  <a:pt x="7630" y="1952"/>
                  <a:pt x="7437" y="1915"/>
                  <a:pt x="7242" y="1915"/>
                </a:cubicBezTo>
                <a:close/>
                <a:moveTo>
                  <a:pt x="4" y="12826"/>
                </a:moveTo>
                <a:lnTo>
                  <a:pt x="4" y="14656"/>
                </a:lnTo>
                <a:lnTo>
                  <a:pt x="14479" y="14656"/>
                </a:lnTo>
                <a:lnTo>
                  <a:pt x="14479" y="1282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7149695" y="2768444"/>
            <a:ext cx="401034" cy="458016"/>
          </a:xfrm>
          <a:custGeom>
            <a:rect b="b" l="l" r="r" t="t"/>
            <a:pathLst>
              <a:path extrusionOk="0" h="14653" w="12830">
                <a:moveTo>
                  <a:pt x="9453" y="1522"/>
                </a:moveTo>
                <a:lnTo>
                  <a:pt x="9453" y="2354"/>
                </a:lnTo>
                <a:lnTo>
                  <a:pt x="7029" y="2354"/>
                </a:lnTo>
                <a:lnTo>
                  <a:pt x="7029" y="1522"/>
                </a:lnTo>
                <a:close/>
                <a:moveTo>
                  <a:pt x="4253" y="1505"/>
                </a:moveTo>
                <a:lnTo>
                  <a:pt x="4253" y="2391"/>
                </a:lnTo>
                <a:lnTo>
                  <a:pt x="3367" y="2391"/>
                </a:lnTo>
                <a:lnTo>
                  <a:pt x="3367" y="1505"/>
                </a:lnTo>
                <a:close/>
                <a:moveTo>
                  <a:pt x="6084" y="1505"/>
                </a:moveTo>
                <a:lnTo>
                  <a:pt x="6084" y="2394"/>
                </a:lnTo>
                <a:lnTo>
                  <a:pt x="5201" y="2394"/>
                </a:lnTo>
                <a:lnTo>
                  <a:pt x="5201" y="1505"/>
                </a:lnTo>
                <a:close/>
                <a:moveTo>
                  <a:pt x="7020" y="6666"/>
                </a:moveTo>
                <a:cubicBezTo>
                  <a:pt x="6953" y="7316"/>
                  <a:pt x="6887" y="7960"/>
                  <a:pt x="6818" y="8612"/>
                </a:cubicBezTo>
                <a:cubicBezTo>
                  <a:pt x="6802" y="8613"/>
                  <a:pt x="6781" y="8618"/>
                  <a:pt x="6762" y="8618"/>
                </a:cubicBezTo>
                <a:cubicBezTo>
                  <a:pt x="6672" y="8618"/>
                  <a:pt x="6582" y="8617"/>
                  <a:pt x="6491" y="8617"/>
                </a:cubicBezTo>
                <a:cubicBezTo>
                  <a:pt x="6356" y="8617"/>
                  <a:pt x="6221" y="8618"/>
                  <a:pt x="6085" y="8621"/>
                </a:cubicBezTo>
                <a:cubicBezTo>
                  <a:pt x="6024" y="8621"/>
                  <a:pt x="6003" y="8601"/>
                  <a:pt x="5997" y="8538"/>
                </a:cubicBezTo>
                <a:cubicBezTo>
                  <a:pt x="5980" y="8314"/>
                  <a:pt x="5950" y="8091"/>
                  <a:pt x="5928" y="7867"/>
                </a:cubicBezTo>
                <a:cubicBezTo>
                  <a:pt x="5914" y="7724"/>
                  <a:pt x="5905" y="7580"/>
                  <a:pt x="5890" y="7436"/>
                </a:cubicBezTo>
                <a:cubicBezTo>
                  <a:pt x="5868" y="7233"/>
                  <a:pt x="5842" y="7032"/>
                  <a:pt x="5820" y="6830"/>
                </a:cubicBezTo>
                <a:cubicBezTo>
                  <a:pt x="5814" y="6775"/>
                  <a:pt x="5818" y="6724"/>
                  <a:pt x="5818" y="6666"/>
                </a:cubicBezTo>
                <a:close/>
                <a:moveTo>
                  <a:pt x="6419" y="8821"/>
                </a:moveTo>
                <a:cubicBezTo>
                  <a:pt x="6585" y="8821"/>
                  <a:pt x="6747" y="8877"/>
                  <a:pt x="6853" y="8981"/>
                </a:cubicBezTo>
                <a:cubicBezTo>
                  <a:pt x="7123" y="9251"/>
                  <a:pt x="7033" y="9690"/>
                  <a:pt x="6661" y="9843"/>
                </a:cubicBezTo>
                <a:cubicBezTo>
                  <a:pt x="6623" y="9859"/>
                  <a:pt x="6582" y="9872"/>
                  <a:pt x="6542" y="9879"/>
                </a:cubicBezTo>
                <a:cubicBezTo>
                  <a:pt x="6525" y="9881"/>
                  <a:pt x="6509" y="9882"/>
                  <a:pt x="6492" y="9882"/>
                </a:cubicBezTo>
                <a:cubicBezTo>
                  <a:pt x="6471" y="9882"/>
                  <a:pt x="6450" y="9881"/>
                  <a:pt x="6433" y="9881"/>
                </a:cubicBezTo>
                <a:cubicBezTo>
                  <a:pt x="6418" y="9882"/>
                  <a:pt x="6404" y="9882"/>
                  <a:pt x="6390" y="9882"/>
                </a:cubicBezTo>
                <a:cubicBezTo>
                  <a:pt x="6120" y="9882"/>
                  <a:pt x="5876" y="9701"/>
                  <a:pt x="5824" y="9425"/>
                </a:cubicBezTo>
                <a:cubicBezTo>
                  <a:pt x="5798" y="9283"/>
                  <a:pt x="5886" y="9029"/>
                  <a:pt x="6046" y="8927"/>
                </a:cubicBezTo>
                <a:cubicBezTo>
                  <a:pt x="6156" y="8855"/>
                  <a:pt x="6289" y="8821"/>
                  <a:pt x="6419" y="8821"/>
                </a:cubicBezTo>
                <a:close/>
                <a:moveTo>
                  <a:pt x="6423" y="5332"/>
                </a:moveTo>
                <a:cubicBezTo>
                  <a:pt x="6409" y="5332"/>
                  <a:pt x="6395" y="5333"/>
                  <a:pt x="6381" y="5336"/>
                </a:cubicBezTo>
                <a:cubicBezTo>
                  <a:pt x="6046" y="5417"/>
                  <a:pt x="5716" y="5522"/>
                  <a:pt x="5385" y="5618"/>
                </a:cubicBezTo>
                <a:cubicBezTo>
                  <a:pt x="4955" y="5741"/>
                  <a:pt x="4527" y="5865"/>
                  <a:pt x="4095" y="5981"/>
                </a:cubicBezTo>
                <a:cubicBezTo>
                  <a:pt x="4023" y="6000"/>
                  <a:pt x="4004" y="6025"/>
                  <a:pt x="4004" y="6094"/>
                </a:cubicBezTo>
                <a:cubicBezTo>
                  <a:pt x="4007" y="7310"/>
                  <a:pt x="4004" y="8527"/>
                  <a:pt x="4007" y="9743"/>
                </a:cubicBezTo>
                <a:cubicBezTo>
                  <a:pt x="4007" y="9960"/>
                  <a:pt x="4117" y="10130"/>
                  <a:pt x="4302" y="10236"/>
                </a:cubicBezTo>
                <a:cubicBezTo>
                  <a:pt x="4589" y="10401"/>
                  <a:pt x="4888" y="10549"/>
                  <a:pt x="5181" y="10704"/>
                </a:cubicBezTo>
                <a:cubicBezTo>
                  <a:pt x="5307" y="10773"/>
                  <a:pt x="5432" y="10844"/>
                  <a:pt x="5561" y="10910"/>
                </a:cubicBezTo>
                <a:cubicBezTo>
                  <a:pt x="5839" y="11056"/>
                  <a:pt x="6117" y="11201"/>
                  <a:pt x="6396" y="11346"/>
                </a:cubicBezTo>
                <a:cubicBezTo>
                  <a:pt x="6403" y="11350"/>
                  <a:pt x="6413" y="11352"/>
                  <a:pt x="6422" y="11352"/>
                </a:cubicBezTo>
                <a:cubicBezTo>
                  <a:pt x="6432" y="11352"/>
                  <a:pt x="6441" y="11350"/>
                  <a:pt x="6449" y="11346"/>
                </a:cubicBezTo>
                <a:cubicBezTo>
                  <a:pt x="6777" y="11172"/>
                  <a:pt x="7102" y="10998"/>
                  <a:pt x="7431" y="10825"/>
                </a:cubicBezTo>
                <a:cubicBezTo>
                  <a:pt x="7776" y="10641"/>
                  <a:pt x="8125" y="10461"/>
                  <a:pt x="8471" y="10277"/>
                </a:cubicBezTo>
                <a:cubicBezTo>
                  <a:pt x="8700" y="10153"/>
                  <a:pt x="8824" y="9964"/>
                  <a:pt x="8823" y="9698"/>
                </a:cubicBezTo>
                <a:cubicBezTo>
                  <a:pt x="8818" y="9106"/>
                  <a:pt x="8821" y="8514"/>
                  <a:pt x="8821" y="7923"/>
                </a:cubicBezTo>
                <a:cubicBezTo>
                  <a:pt x="8821" y="7310"/>
                  <a:pt x="8821" y="6696"/>
                  <a:pt x="8823" y="6085"/>
                </a:cubicBezTo>
                <a:cubicBezTo>
                  <a:pt x="8823" y="6025"/>
                  <a:pt x="8808" y="5997"/>
                  <a:pt x="8744" y="5981"/>
                </a:cubicBezTo>
                <a:cubicBezTo>
                  <a:pt x="8603" y="5946"/>
                  <a:pt x="8465" y="5896"/>
                  <a:pt x="8325" y="5858"/>
                </a:cubicBezTo>
                <a:cubicBezTo>
                  <a:pt x="7771" y="5703"/>
                  <a:pt x="7218" y="5546"/>
                  <a:pt x="6664" y="5392"/>
                </a:cubicBezTo>
                <a:cubicBezTo>
                  <a:pt x="6587" y="5371"/>
                  <a:pt x="6499" y="5332"/>
                  <a:pt x="6423" y="5332"/>
                </a:cubicBezTo>
                <a:close/>
                <a:moveTo>
                  <a:pt x="6404" y="4466"/>
                </a:moveTo>
                <a:cubicBezTo>
                  <a:pt x="6472" y="4466"/>
                  <a:pt x="6539" y="4482"/>
                  <a:pt x="6608" y="4501"/>
                </a:cubicBezTo>
                <a:cubicBezTo>
                  <a:pt x="7148" y="4656"/>
                  <a:pt x="7690" y="4810"/>
                  <a:pt x="8231" y="4964"/>
                </a:cubicBezTo>
                <a:cubicBezTo>
                  <a:pt x="8706" y="5099"/>
                  <a:pt x="9182" y="5234"/>
                  <a:pt x="9661" y="5369"/>
                </a:cubicBezTo>
                <a:lnTo>
                  <a:pt x="9661" y="5458"/>
                </a:lnTo>
                <a:cubicBezTo>
                  <a:pt x="9661" y="6899"/>
                  <a:pt x="9665" y="8338"/>
                  <a:pt x="9660" y="9777"/>
                </a:cubicBezTo>
                <a:cubicBezTo>
                  <a:pt x="9658" y="10087"/>
                  <a:pt x="9537" y="10363"/>
                  <a:pt x="9345" y="10608"/>
                </a:cubicBezTo>
                <a:cubicBezTo>
                  <a:pt x="9182" y="10819"/>
                  <a:pt x="8968" y="10952"/>
                  <a:pt x="8735" y="11072"/>
                </a:cubicBezTo>
                <a:cubicBezTo>
                  <a:pt x="8196" y="11354"/>
                  <a:pt x="7659" y="11639"/>
                  <a:pt x="7124" y="11925"/>
                </a:cubicBezTo>
                <a:cubicBezTo>
                  <a:pt x="6909" y="12040"/>
                  <a:pt x="6693" y="12160"/>
                  <a:pt x="6477" y="12271"/>
                </a:cubicBezTo>
                <a:cubicBezTo>
                  <a:pt x="6463" y="12278"/>
                  <a:pt x="6445" y="12281"/>
                  <a:pt x="6427" y="12281"/>
                </a:cubicBezTo>
                <a:cubicBezTo>
                  <a:pt x="6401" y="12281"/>
                  <a:pt x="6373" y="12274"/>
                  <a:pt x="6353" y="12264"/>
                </a:cubicBezTo>
                <a:cubicBezTo>
                  <a:pt x="6107" y="12139"/>
                  <a:pt x="5864" y="12010"/>
                  <a:pt x="5621" y="11883"/>
                </a:cubicBezTo>
                <a:cubicBezTo>
                  <a:pt x="5190" y="11656"/>
                  <a:pt x="4757" y="11427"/>
                  <a:pt x="4327" y="11197"/>
                </a:cubicBezTo>
                <a:cubicBezTo>
                  <a:pt x="4161" y="11109"/>
                  <a:pt x="3994" y="11021"/>
                  <a:pt x="3834" y="10923"/>
                </a:cubicBezTo>
                <a:cubicBezTo>
                  <a:pt x="3496" y="10710"/>
                  <a:pt x="3292" y="10397"/>
                  <a:pt x="3203" y="10013"/>
                </a:cubicBezTo>
                <a:cubicBezTo>
                  <a:pt x="3176" y="9904"/>
                  <a:pt x="3166" y="9793"/>
                  <a:pt x="3166" y="9683"/>
                </a:cubicBezTo>
                <a:cubicBezTo>
                  <a:pt x="3164" y="8279"/>
                  <a:pt x="3166" y="6877"/>
                  <a:pt x="3161" y="5475"/>
                </a:cubicBezTo>
                <a:cubicBezTo>
                  <a:pt x="3160" y="5395"/>
                  <a:pt x="3188" y="5361"/>
                  <a:pt x="3263" y="5341"/>
                </a:cubicBezTo>
                <a:cubicBezTo>
                  <a:pt x="3606" y="5248"/>
                  <a:pt x="3944" y="5150"/>
                  <a:pt x="4287" y="5053"/>
                </a:cubicBezTo>
                <a:lnTo>
                  <a:pt x="5870" y="4608"/>
                </a:lnTo>
                <a:cubicBezTo>
                  <a:pt x="5996" y="4574"/>
                  <a:pt x="6126" y="4546"/>
                  <a:pt x="6246" y="4497"/>
                </a:cubicBezTo>
                <a:cubicBezTo>
                  <a:pt x="6301" y="4475"/>
                  <a:pt x="6353" y="4466"/>
                  <a:pt x="6404" y="4466"/>
                </a:cubicBezTo>
                <a:close/>
                <a:moveTo>
                  <a:pt x="0" y="0"/>
                </a:moveTo>
                <a:lnTo>
                  <a:pt x="0" y="3896"/>
                </a:lnTo>
                <a:lnTo>
                  <a:pt x="1215" y="3896"/>
                </a:lnTo>
                <a:lnTo>
                  <a:pt x="1215" y="4977"/>
                </a:lnTo>
                <a:cubicBezTo>
                  <a:pt x="812" y="4974"/>
                  <a:pt x="409" y="4974"/>
                  <a:pt x="0" y="4974"/>
                </a:cubicBezTo>
                <a:lnTo>
                  <a:pt x="0" y="8871"/>
                </a:lnTo>
                <a:lnTo>
                  <a:pt x="1217" y="8871"/>
                </a:lnTo>
                <a:lnTo>
                  <a:pt x="1217" y="9970"/>
                </a:lnTo>
                <a:lnTo>
                  <a:pt x="2" y="9970"/>
                </a:lnTo>
                <a:lnTo>
                  <a:pt x="2" y="13869"/>
                </a:lnTo>
                <a:lnTo>
                  <a:pt x="1220" y="13869"/>
                </a:lnTo>
                <a:lnTo>
                  <a:pt x="1220" y="14651"/>
                </a:lnTo>
                <a:lnTo>
                  <a:pt x="2099" y="14651"/>
                </a:lnTo>
                <a:lnTo>
                  <a:pt x="2099" y="13876"/>
                </a:lnTo>
                <a:lnTo>
                  <a:pt x="10738" y="13876"/>
                </a:lnTo>
                <a:lnTo>
                  <a:pt x="10738" y="14653"/>
                </a:lnTo>
                <a:lnTo>
                  <a:pt x="11618" y="14653"/>
                </a:lnTo>
                <a:lnTo>
                  <a:pt x="11618" y="13871"/>
                </a:lnTo>
                <a:lnTo>
                  <a:pt x="12830" y="13871"/>
                </a:lnTo>
                <a:lnTo>
                  <a:pt x="12830" y="9973"/>
                </a:lnTo>
                <a:lnTo>
                  <a:pt x="11628" y="9973"/>
                </a:lnTo>
                <a:lnTo>
                  <a:pt x="11628" y="8877"/>
                </a:lnTo>
                <a:lnTo>
                  <a:pt x="12830" y="8877"/>
                </a:lnTo>
                <a:lnTo>
                  <a:pt x="12830" y="4979"/>
                </a:lnTo>
                <a:lnTo>
                  <a:pt x="11628" y="4979"/>
                </a:lnTo>
                <a:lnTo>
                  <a:pt x="11628" y="3900"/>
                </a:lnTo>
                <a:lnTo>
                  <a:pt x="12830" y="3900"/>
                </a:lnTo>
                <a:lnTo>
                  <a:pt x="1283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3987282" y="2768100"/>
            <a:ext cx="421789" cy="458172"/>
          </a:xfrm>
          <a:custGeom>
            <a:rect b="b" l="l" r="r" t="t"/>
            <a:pathLst>
              <a:path extrusionOk="0" h="14658" w="13494">
                <a:moveTo>
                  <a:pt x="6751" y="5875"/>
                </a:moveTo>
                <a:lnTo>
                  <a:pt x="6751" y="6704"/>
                </a:lnTo>
                <a:cubicBezTo>
                  <a:pt x="6597" y="6735"/>
                  <a:pt x="6445" y="6763"/>
                  <a:pt x="6295" y="6800"/>
                </a:cubicBezTo>
                <a:cubicBezTo>
                  <a:pt x="6077" y="6854"/>
                  <a:pt x="5888" y="6968"/>
                  <a:pt x="5718" y="7115"/>
                </a:cubicBezTo>
                <a:cubicBezTo>
                  <a:pt x="5436" y="7358"/>
                  <a:pt x="5263" y="7667"/>
                  <a:pt x="5189" y="8032"/>
                </a:cubicBezTo>
                <a:cubicBezTo>
                  <a:pt x="5172" y="8111"/>
                  <a:pt x="5167" y="8193"/>
                  <a:pt x="5165" y="8274"/>
                </a:cubicBezTo>
                <a:cubicBezTo>
                  <a:pt x="5161" y="8492"/>
                  <a:pt x="5162" y="8712"/>
                  <a:pt x="5162" y="8935"/>
                </a:cubicBezTo>
                <a:lnTo>
                  <a:pt x="4327" y="8935"/>
                </a:lnTo>
                <a:cubicBezTo>
                  <a:pt x="4325" y="8913"/>
                  <a:pt x="4320" y="8891"/>
                  <a:pt x="4322" y="8867"/>
                </a:cubicBezTo>
                <a:cubicBezTo>
                  <a:pt x="4327" y="8590"/>
                  <a:pt x="4320" y="8315"/>
                  <a:pt x="4343" y="8039"/>
                </a:cubicBezTo>
                <a:cubicBezTo>
                  <a:pt x="4374" y="7711"/>
                  <a:pt x="4478" y="7402"/>
                  <a:pt x="4654" y="7123"/>
                </a:cubicBezTo>
                <a:cubicBezTo>
                  <a:pt x="4768" y="6940"/>
                  <a:pt x="4896" y="6756"/>
                  <a:pt x="5049" y="6603"/>
                </a:cubicBezTo>
                <a:cubicBezTo>
                  <a:pt x="5416" y="6238"/>
                  <a:pt x="5857" y="6001"/>
                  <a:pt x="6374" y="5922"/>
                </a:cubicBezTo>
                <a:cubicBezTo>
                  <a:pt x="6494" y="5904"/>
                  <a:pt x="6618" y="5891"/>
                  <a:pt x="6751" y="5875"/>
                </a:cubicBezTo>
                <a:close/>
                <a:moveTo>
                  <a:pt x="8357" y="8945"/>
                </a:moveTo>
                <a:lnTo>
                  <a:pt x="8357" y="10397"/>
                </a:lnTo>
                <a:lnTo>
                  <a:pt x="5186" y="10397"/>
                </a:lnTo>
                <a:lnTo>
                  <a:pt x="5186" y="8945"/>
                </a:lnTo>
                <a:close/>
                <a:moveTo>
                  <a:pt x="7185" y="11782"/>
                </a:moveTo>
                <a:lnTo>
                  <a:pt x="7185" y="13293"/>
                </a:lnTo>
                <a:lnTo>
                  <a:pt x="6358" y="13293"/>
                </a:lnTo>
                <a:lnTo>
                  <a:pt x="6358" y="11782"/>
                </a:lnTo>
                <a:close/>
                <a:moveTo>
                  <a:pt x="6752" y="0"/>
                </a:moveTo>
                <a:cubicBezTo>
                  <a:pt x="6497" y="0"/>
                  <a:pt x="6242" y="26"/>
                  <a:pt x="5989" y="79"/>
                </a:cubicBezTo>
                <a:cubicBezTo>
                  <a:pt x="5526" y="175"/>
                  <a:pt x="5092" y="341"/>
                  <a:pt x="4693" y="596"/>
                </a:cubicBezTo>
                <a:cubicBezTo>
                  <a:pt x="4386" y="792"/>
                  <a:pt x="4106" y="1020"/>
                  <a:pt x="3862" y="1297"/>
                </a:cubicBezTo>
                <a:cubicBezTo>
                  <a:pt x="3644" y="1544"/>
                  <a:pt x="3455" y="1805"/>
                  <a:pt x="3304" y="2097"/>
                </a:cubicBezTo>
                <a:cubicBezTo>
                  <a:pt x="3111" y="2469"/>
                  <a:pt x="2974" y="2857"/>
                  <a:pt x="2913" y="3271"/>
                </a:cubicBezTo>
                <a:cubicBezTo>
                  <a:pt x="2905" y="3322"/>
                  <a:pt x="2880" y="3335"/>
                  <a:pt x="2829" y="3340"/>
                </a:cubicBezTo>
                <a:cubicBezTo>
                  <a:pt x="2659" y="3351"/>
                  <a:pt x="2488" y="3364"/>
                  <a:pt x="2319" y="3394"/>
                </a:cubicBezTo>
                <a:cubicBezTo>
                  <a:pt x="1825" y="3479"/>
                  <a:pt x="1391" y="3700"/>
                  <a:pt x="1013" y="4025"/>
                </a:cubicBezTo>
                <a:cubicBezTo>
                  <a:pt x="685" y="4310"/>
                  <a:pt x="433" y="4656"/>
                  <a:pt x="266" y="5063"/>
                </a:cubicBezTo>
                <a:cubicBezTo>
                  <a:pt x="43" y="5608"/>
                  <a:pt x="1" y="6169"/>
                  <a:pt x="118" y="6741"/>
                </a:cubicBezTo>
                <a:cubicBezTo>
                  <a:pt x="229" y="7282"/>
                  <a:pt x="492" y="7748"/>
                  <a:pt x="883" y="8136"/>
                </a:cubicBezTo>
                <a:cubicBezTo>
                  <a:pt x="1138" y="8390"/>
                  <a:pt x="1432" y="8590"/>
                  <a:pt x="1767" y="8727"/>
                </a:cubicBezTo>
                <a:cubicBezTo>
                  <a:pt x="2091" y="8859"/>
                  <a:pt x="2426" y="8938"/>
                  <a:pt x="2778" y="8938"/>
                </a:cubicBezTo>
                <a:cubicBezTo>
                  <a:pt x="2794" y="8938"/>
                  <a:pt x="2809" y="8938"/>
                  <a:pt x="2825" y="8938"/>
                </a:cubicBezTo>
                <a:cubicBezTo>
                  <a:pt x="3034" y="8934"/>
                  <a:pt x="3243" y="8934"/>
                  <a:pt x="3452" y="8934"/>
                </a:cubicBezTo>
                <a:cubicBezTo>
                  <a:pt x="3704" y="8934"/>
                  <a:pt x="3955" y="8935"/>
                  <a:pt x="4207" y="8935"/>
                </a:cubicBezTo>
                <a:lnTo>
                  <a:pt x="4301" y="8935"/>
                </a:lnTo>
                <a:lnTo>
                  <a:pt x="4301" y="10400"/>
                </a:lnTo>
                <a:lnTo>
                  <a:pt x="3216" y="10400"/>
                </a:lnTo>
                <a:lnTo>
                  <a:pt x="3216" y="14658"/>
                </a:lnTo>
                <a:lnTo>
                  <a:pt x="10334" y="14658"/>
                </a:lnTo>
                <a:lnTo>
                  <a:pt x="10334" y="10396"/>
                </a:lnTo>
                <a:lnTo>
                  <a:pt x="9244" y="10396"/>
                </a:lnTo>
                <a:lnTo>
                  <a:pt x="9244" y="8935"/>
                </a:lnTo>
                <a:lnTo>
                  <a:pt x="9351" y="8935"/>
                </a:lnTo>
                <a:cubicBezTo>
                  <a:pt x="9630" y="8935"/>
                  <a:pt x="9910" y="8937"/>
                  <a:pt x="10189" y="8937"/>
                </a:cubicBezTo>
                <a:cubicBezTo>
                  <a:pt x="10364" y="8937"/>
                  <a:pt x="10539" y="8936"/>
                  <a:pt x="10714" y="8933"/>
                </a:cubicBezTo>
                <a:cubicBezTo>
                  <a:pt x="10897" y="8930"/>
                  <a:pt x="11080" y="8911"/>
                  <a:pt x="11259" y="8881"/>
                </a:cubicBezTo>
                <a:cubicBezTo>
                  <a:pt x="11800" y="8785"/>
                  <a:pt x="12258" y="8523"/>
                  <a:pt x="12651" y="8148"/>
                </a:cubicBezTo>
                <a:cubicBezTo>
                  <a:pt x="12921" y="7891"/>
                  <a:pt x="13123" y="7582"/>
                  <a:pt x="13271" y="7239"/>
                </a:cubicBezTo>
                <a:cubicBezTo>
                  <a:pt x="13388" y="6967"/>
                  <a:pt x="13460" y="6678"/>
                  <a:pt x="13482" y="6382"/>
                </a:cubicBezTo>
                <a:cubicBezTo>
                  <a:pt x="13494" y="6193"/>
                  <a:pt x="13478" y="6001"/>
                  <a:pt x="13467" y="5810"/>
                </a:cubicBezTo>
                <a:cubicBezTo>
                  <a:pt x="13445" y="5503"/>
                  <a:pt x="13347" y="5211"/>
                  <a:pt x="13215" y="4931"/>
                </a:cubicBezTo>
                <a:cubicBezTo>
                  <a:pt x="13017" y="4509"/>
                  <a:pt x="12723" y="4163"/>
                  <a:pt x="12351" y="3885"/>
                </a:cubicBezTo>
                <a:cubicBezTo>
                  <a:pt x="12106" y="3701"/>
                  <a:pt x="11833" y="3564"/>
                  <a:pt x="11542" y="3471"/>
                </a:cubicBezTo>
                <a:cubicBezTo>
                  <a:pt x="11271" y="3383"/>
                  <a:pt x="10988" y="3341"/>
                  <a:pt x="10700" y="3341"/>
                </a:cubicBezTo>
                <a:cubicBezTo>
                  <a:pt x="10651" y="3341"/>
                  <a:pt x="10629" y="3325"/>
                  <a:pt x="10629" y="3271"/>
                </a:cubicBezTo>
                <a:cubicBezTo>
                  <a:pt x="10629" y="3238"/>
                  <a:pt x="10618" y="3206"/>
                  <a:pt x="10613" y="3174"/>
                </a:cubicBezTo>
                <a:cubicBezTo>
                  <a:pt x="10525" y="2676"/>
                  <a:pt x="10336" y="2217"/>
                  <a:pt x="10063" y="1795"/>
                </a:cubicBezTo>
                <a:cubicBezTo>
                  <a:pt x="9887" y="1521"/>
                  <a:pt x="9686" y="1267"/>
                  <a:pt x="9437" y="1055"/>
                </a:cubicBezTo>
                <a:cubicBezTo>
                  <a:pt x="9302" y="942"/>
                  <a:pt x="9175" y="823"/>
                  <a:pt x="9034" y="721"/>
                </a:cubicBezTo>
                <a:cubicBezTo>
                  <a:pt x="8678" y="463"/>
                  <a:pt x="8288" y="266"/>
                  <a:pt x="7863" y="156"/>
                </a:cubicBezTo>
                <a:cubicBezTo>
                  <a:pt x="7595" y="88"/>
                  <a:pt x="7319" y="32"/>
                  <a:pt x="7044" y="11"/>
                </a:cubicBezTo>
                <a:cubicBezTo>
                  <a:pt x="6947" y="4"/>
                  <a:pt x="6849" y="0"/>
                  <a:pt x="675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5587696" y="4145971"/>
            <a:ext cx="376090" cy="457672"/>
          </a:xfrm>
          <a:custGeom>
            <a:rect b="b" l="l" r="r" t="t"/>
            <a:pathLst>
              <a:path extrusionOk="0" h="14642" w="12032">
                <a:moveTo>
                  <a:pt x="4730" y="361"/>
                </a:moveTo>
                <a:cubicBezTo>
                  <a:pt x="4728" y="361"/>
                  <a:pt x="4726" y="362"/>
                  <a:pt x="4724" y="363"/>
                </a:cubicBezTo>
                <a:cubicBezTo>
                  <a:pt x="4170" y="520"/>
                  <a:pt x="3616" y="678"/>
                  <a:pt x="3061" y="835"/>
                </a:cubicBezTo>
                <a:cubicBezTo>
                  <a:pt x="2631" y="958"/>
                  <a:pt x="2203" y="1081"/>
                  <a:pt x="1774" y="1201"/>
                </a:cubicBezTo>
                <a:cubicBezTo>
                  <a:pt x="1203" y="1362"/>
                  <a:pt x="629" y="1521"/>
                  <a:pt x="56" y="1682"/>
                </a:cubicBezTo>
                <a:cubicBezTo>
                  <a:pt x="34" y="1686"/>
                  <a:pt x="5" y="1726"/>
                  <a:pt x="5" y="1749"/>
                </a:cubicBezTo>
                <a:cubicBezTo>
                  <a:pt x="1" y="2141"/>
                  <a:pt x="4" y="2535"/>
                  <a:pt x="4" y="2936"/>
                </a:cubicBezTo>
                <a:cubicBezTo>
                  <a:pt x="33" y="2938"/>
                  <a:pt x="51" y="2939"/>
                  <a:pt x="67" y="2939"/>
                </a:cubicBezTo>
                <a:cubicBezTo>
                  <a:pt x="1119" y="2939"/>
                  <a:pt x="2168" y="2939"/>
                  <a:pt x="3221" y="2942"/>
                </a:cubicBezTo>
                <a:cubicBezTo>
                  <a:pt x="3282" y="2942"/>
                  <a:pt x="3306" y="2910"/>
                  <a:pt x="3328" y="2870"/>
                </a:cubicBezTo>
                <a:cubicBezTo>
                  <a:pt x="3386" y="2766"/>
                  <a:pt x="3443" y="2661"/>
                  <a:pt x="3502" y="2557"/>
                </a:cubicBezTo>
                <a:lnTo>
                  <a:pt x="4063" y="1579"/>
                </a:lnTo>
                <a:cubicBezTo>
                  <a:pt x="4198" y="1345"/>
                  <a:pt x="4336" y="1110"/>
                  <a:pt x="4471" y="873"/>
                </a:cubicBezTo>
                <a:cubicBezTo>
                  <a:pt x="4566" y="707"/>
                  <a:pt x="4661" y="539"/>
                  <a:pt x="4759" y="367"/>
                </a:cubicBezTo>
                <a:cubicBezTo>
                  <a:pt x="4746" y="365"/>
                  <a:pt x="4737" y="361"/>
                  <a:pt x="4730" y="361"/>
                </a:cubicBezTo>
                <a:close/>
                <a:moveTo>
                  <a:pt x="7280" y="4453"/>
                </a:moveTo>
                <a:cubicBezTo>
                  <a:pt x="6939" y="4453"/>
                  <a:pt x="6678" y="4748"/>
                  <a:pt x="6670" y="5047"/>
                </a:cubicBezTo>
                <a:cubicBezTo>
                  <a:pt x="6665" y="5381"/>
                  <a:pt x="6935" y="5663"/>
                  <a:pt x="7248" y="5663"/>
                </a:cubicBezTo>
                <a:cubicBezTo>
                  <a:pt x="7257" y="5663"/>
                  <a:pt x="7266" y="5663"/>
                  <a:pt x="7276" y="5662"/>
                </a:cubicBezTo>
                <a:cubicBezTo>
                  <a:pt x="7285" y="5663"/>
                  <a:pt x="7295" y="5663"/>
                  <a:pt x="7305" y="5663"/>
                </a:cubicBezTo>
                <a:cubicBezTo>
                  <a:pt x="7634" y="5663"/>
                  <a:pt x="7875" y="5376"/>
                  <a:pt x="7885" y="5079"/>
                </a:cubicBezTo>
                <a:cubicBezTo>
                  <a:pt x="7897" y="4727"/>
                  <a:pt x="7601" y="4463"/>
                  <a:pt x="7305" y="4453"/>
                </a:cubicBezTo>
                <a:cubicBezTo>
                  <a:pt x="7297" y="4453"/>
                  <a:pt x="7288" y="4453"/>
                  <a:pt x="7280" y="4453"/>
                </a:cubicBezTo>
                <a:close/>
                <a:moveTo>
                  <a:pt x="4793" y="8456"/>
                </a:moveTo>
                <a:cubicBezTo>
                  <a:pt x="4777" y="8456"/>
                  <a:pt x="4761" y="8457"/>
                  <a:pt x="4745" y="8458"/>
                </a:cubicBezTo>
                <a:cubicBezTo>
                  <a:pt x="4733" y="8458"/>
                  <a:pt x="4721" y="8457"/>
                  <a:pt x="4709" y="8457"/>
                </a:cubicBezTo>
                <a:cubicBezTo>
                  <a:pt x="4397" y="8457"/>
                  <a:pt x="4137" y="8737"/>
                  <a:pt x="4139" y="9049"/>
                </a:cubicBezTo>
                <a:cubicBezTo>
                  <a:pt x="4141" y="9385"/>
                  <a:pt x="4358" y="9656"/>
                  <a:pt x="4745" y="9662"/>
                </a:cubicBezTo>
                <a:cubicBezTo>
                  <a:pt x="4748" y="9662"/>
                  <a:pt x="4751" y="9662"/>
                  <a:pt x="4754" y="9662"/>
                </a:cubicBezTo>
                <a:cubicBezTo>
                  <a:pt x="5125" y="9662"/>
                  <a:pt x="5353" y="9391"/>
                  <a:pt x="5357" y="9058"/>
                </a:cubicBezTo>
                <a:cubicBezTo>
                  <a:pt x="5361" y="8750"/>
                  <a:pt x="5106" y="8456"/>
                  <a:pt x="4793" y="8456"/>
                </a:cubicBezTo>
                <a:close/>
                <a:moveTo>
                  <a:pt x="6000" y="0"/>
                </a:moveTo>
                <a:cubicBezTo>
                  <a:pt x="5956" y="0"/>
                  <a:pt x="5919" y="20"/>
                  <a:pt x="5895" y="64"/>
                </a:cubicBezTo>
                <a:cubicBezTo>
                  <a:pt x="5715" y="380"/>
                  <a:pt x="5538" y="700"/>
                  <a:pt x="5356" y="1015"/>
                </a:cubicBezTo>
                <a:cubicBezTo>
                  <a:pt x="5157" y="1364"/>
                  <a:pt x="4953" y="1711"/>
                  <a:pt x="4752" y="2060"/>
                </a:cubicBezTo>
                <a:cubicBezTo>
                  <a:pt x="4595" y="2330"/>
                  <a:pt x="4444" y="2601"/>
                  <a:pt x="4290" y="2870"/>
                </a:cubicBezTo>
                <a:cubicBezTo>
                  <a:pt x="4123" y="3159"/>
                  <a:pt x="3958" y="3449"/>
                  <a:pt x="3789" y="3738"/>
                </a:cubicBezTo>
                <a:cubicBezTo>
                  <a:pt x="3779" y="3757"/>
                  <a:pt x="3750" y="3770"/>
                  <a:pt x="3728" y="3778"/>
                </a:cubicBezTo>
                <a:cubicBezTo>
                  <a:pt x="3720" y="3780"/>
                  <a:pt x="3712" y="3781"/>
                  <a:pt x="3703" y="3781"/>
                </a:cubicBezTo>
                <a:cubicBezTo>
                  <a:pt x="3690" y="3781"/>
                  <a:pt x="3677" y="3779"/>
                  <a:pt x="3663" y="3779"/>
                </a:cubicBezTo>
                <a:lnTo>
                  <a:pt x="5" y="3779"/>
                </a:lnTo>
                <a:lnTo>
                  <a:pt x="5" y="3880"/>
                </a:lnTo>
                <a:cubicBezTo>
                  <a:pt x="5" y="5964"/>
                  <a:pt x="4" y="8047"/>
                  <a:pt x="7" y="10132"/>
                </a:cubicBezTo>
                <a:cubicBezTo>
                  <a:pt x="7" y="10365"/>
                  <a:pt x="67" y="10589"/>
                  <a:pt x="153" y="10828"/>
                </a:cubicBezTo>
                <a:cubicBezTo>
                  <a:pt x="212" y="10727"/>
                  <a:pt x="265" y="10645"/>
                  <a:pt x="314" y="10559"/>
                </a:cubicBezTo>
                <a:cubicBezTo>
                  <a:pt x="621" y="10022"/>
                  <a:pt x="924" y="9484"/>
                  <a:pt x="1230" y="8948"/>
                </a:cubicBezTo>
                <a:cubicBezTo>
                  <a:pt x="1491" y="8492"/>
                  <a:pt x="1752" y="8036"/>
                  <a:pt x="2014" y="7582"/>
                </a:cubicBezTo>
                <a:cubicBezTo>
                  <a:pt x="2312" y="7065"/>
                  <a:pt x="2612" y="6550"/>
                  <a:pt x="2908" y="6032"/>
                </a:cubicBezTo>
                <a:cubicBezTo>
                  <a:pt x="3141" y="5626"/>
                  <a:pt x="3371" y="5217"/>
                  <a:pt x="3603" y="4811"/>
                </a:cubicBezTo>
                <a:cubicBezTo>
                  <a:pt x="3609" y="4801"/>
                  <a:pt x="3610" y="4793"/>
                  <a:pt x="3613" y="4784"/>
                </a:cubicBezTo>
                <a:cubicBezTo>
                  <a:pt x="3662" y="4661"/>
                  <a:pt x="3748" y="4632"/>
                  <a:pt x="3878" y="4632"/>
                </a:cubicBezTo>
                <a:cubicBezTo>
                  <a:pt x="3881" y="4632"/>
                  <a:pt x="3884" y="4632"/>
                  <a:pt x="3887" y="4632"/>
                </a:cubicBezTo>
                <a:cubicBezTo>
                  <a:pt x="4185" y="4637"/>
                  <a:pt x="4482" y="4638"/>
                  <a:pt x="4779" y="4638"/>
                </a:cubicBezTo>
                <a:cubicBezTo>
                  <a:pt x="5118" y="4638"/>
                  <a:pt x="5457" y="4636"/>
                  <a:pt x="5797" y="4636"/>
                </a:cubicBezTo>
                <a:lnTo>
                  <a:pt x="5900" y="4636"/>
                </a:lnTo>
                <a:cubicBezTo>
                  <a:pt x="5970" y="4389"/>
                  <a:pt x="6103" y="4184"/>
                  <a:pt x="6288" y="4009"/>
                </a:cubicBezTo>
                <a:cubicBezTo>
                  <a:pt x="6508" y="3804"/>
                  <a:pt x="6764" y="3675"/>
                  <a:pt x="7063" y="3631"/>
                </a:cubicBezTo>
                <a:cubicBezTo>
                  <a:pt x="7144" y="3619"/>
                  <a:pt x="7224" y="3613"/>
                  <a:pt x="7301" y="3613"/>
                </a:cubicBezTo>
                <a:cubicBezTo>
                  <a:pt x="7717" y="3613"/>
                  <a:pt x="8071" y="3787"/>
                  <a:pt x="8365" y="4109"/>
                </a:cubicBezTo>
                <a:cubicBezTo>
                  <a:pt x="8643" y="4415"/>
                  <a:pt x="8770" y="4793"/>
                  <a:pt x="8718" y="5204"/>
                </a:cubicBezTo>
                <a:cubicBezTo>
                  <a:pt x="8639" y="5803"/>
                  <a:pt x="8310" y="6226"/>
                  <a:pt x="7734" y="6427"/>
                </a:cubicBezTo>
                <a:cubicBezTo>
                  <a:pt x="7577" y="6482"/>
                  <a:pt x="7418" y="6509"/>
                  <a:pt x="7263" y="6509"/>
                </a:cubicBezTo>
                <a:cubicBezTo>
                  <a:pt x="6844" y="6509"/>
                  <a:pt x="6451" y="6317"/>
                  <a:pt x="6168" y="5979"/>
                </a:cubicBezTo>
                <a:cubicBezTo>
                  <a:pt x="6061" y="5851"/>
                  <a:pt x="5990" y="5692"/>
                  <a:pt x="5914" y="5539"/>
                </a:cubicBezTo>
                <a:cubicBezTo>
                  <a:pt x="5891" y="5489"/>
                  <a:pt x="5870" y="5478"/>
                  <a:pt x="5823" y="5478"/>
                </a:cubicBezTo>
                <a:cubicBezTo>
                  <a:pt x="5560" y="5478"/>
                  <a:pt x="5296" y="5479"/>
                  <a:pt x="5033" y="5479"/>
                </a:cubicBezTo>
                <a:cubicBezTo>
                  <a:pt x="4769" y="5479"/>
                  <a:pt x="4506" y="5478"/>
                  <a:pt x="4242" y="5478"/>
                </a:cubicBezTo>
                <a:cubicBezTo>
                  <a:pt x="4191" y="5478"/>
                  <a:pt x="4173" y="5497"/>
                  <a:pt x="4148" y="5539"/>
                </a:cubicBezTo>
                <a:cubicBezTo>
                  <a:pt x="3934" y="5919"/>
                  <a:pt x="3716" y="6295"/>
                  <a:pt x="3499" y="6673"/>
                </a:cubicBezTo>
                <a:cubicBezTo>
                  <a:pt x="3273" y="7063"/>
                  <a:pt x="3046" y="7453"/>
                  <a:pt x="2822" y="7844"/>
                </a:cubicBezTo>
                <a:cubicBezTo>
                  <a:pt x="2637" y="8164"/>
                  <a:pt x="2458" y="8489"/>
                  <a:pt x="2275" y="8809"/>
                </a:cubicBezTo>
                <a:cubicBezTo>
                  <a:pt x="2075" y="9159"/>
                  <a:pt x="1869" y="9505"/>
                  <a:pt x="1670" y="9855"/>
                </a:cubicBezTo>
                <a:cubicBezTo>
                  <a:pt x="1518" y="10119"/>
                  <a:pt x="1370" y="10384"/>
                  <a:pt x="1220" y="10648"/>
                </a:cubicBezTo>
                <a:cubicBezTo>
                  <a:pt x="1044" y="10960"/>
                  <a:pt x="870" y="11274"/>
                  <a:pt x="687" y="11581"/>
                </a:cubicBezTo>
                <a:cubicBezTo>
                  <a:pt x="651" y="11642"/>
                  <a:pt x="660" y="11672"/>
                  <a:pt x="703" y="11713"/>
                </a:cubicBezTo>
                <a:cubicBezTo>
                  <a:pt x="899" y="11897"/>
                  <a:pt x="1110" y="12059"/>
                  <a:pt x="1346" y="12185"/>
                </a:cubicBezTo>
                <a:cubicBezTo>
                  <a:pt x="1818" y="12436"/>
                  <a:pt x="2293" y="12684"/>
                  <a:pt x="2766" y="12933"/>
                </a:cubicBezTo>
                <a:cubicBezTo>
                  <a:pt x="3166" y="13144"/>
                  <a:pt x="3568" y="13358"/>
                  <a:pt x="3969" y="13570"/>
                </a:cubicBezTo>
                <a:cubicBezTo>
                  <a:pt x="4072" y="13623"/>
                  <a:pt x="4173" y="13680"/>
                  <a:pt x="4277" y="13734"/>
                </a:cubicBezTo>
                <a:cubicBezTo>
                  <a:pt x="4433" y="13466"/>
                  <a:pt x="4583" y="13210"/>
                  <a:pt x="4732" y="12952"/>
                </a:cubicBezTo>
                <a:cubicBezTo>
                  <a:pt x="4922" y="12623"/>
                  <a:pt x="5108" y="12295"/>
                  <a:pt x="5297" y="11965"/>
                </a:cubicBezTo>
                <a:cubicBezTo>
                  <a:pt x="5450" y="11699"/>
                  <a:pt x="5603" y="11432"/>
                  <a:pt x="5752" y="11164"/>
                </a:cubicBezTo>
                <a:cubicBezTo>
                  <a:pt x="5794" y="11088"/>
                  <a:pt x="5838" y="11054"/>
                  <a:pt x="5932" y="11054"/>
                </a:cubicBezTo>
                <a:cubicBezTo>
                  <a:pt x="7840" y="11057"/>
                  <a:pt x="9751" y="11055"/>
                  <a:pt x="11662" y="11058"/>
                </a:cubicBezTo>
                <a:cubicBezTo>
                  <a:pt x="11759" y="11058"/>
                  <a:pt x="11800" y="11026"/>
                  <a:pt x="11832" y="10941"/>
                </a:cubicBezTo>
                <a:cubicBezTo>
                  <a:pt x="11923" y="10689"/>
                  <a:pt x="12006" y="10434"/>
                  <a:pt x="12015" y="10161"/>
                </a:cubicBezTo>
                <a:cubicBezTo>
                  <a:pt x="12015" y="10156"/>
                  <a:pt x="12025" y="10148"/>
                  <a:pt x="12031" y="10142"/>
                </a:cubicBezTo>
                <a:lnTo>
                  <a:pt x="12031" y="3049"/>
                </a:lnTo>
                <a:cubicBezTo>
                  <a:pt x="12002" y="3086"/>
                  <a:pt x="11965" y="3120"/>
                  <a:pt x="11942" y="3159"/>
                </a:cubicBezTo>
                <a:cubicBezTo>
                  <a:pt x="11659" y="3650"/>
                  <a:pt x="11381" y="4145"/>
                  <a:pt x="11107" y="4639"/>
                </a:cubicBezTo>
                <a:cubicBezTo>
                  <a:pt x="10784" y="5202"/>
                  <a:pt x="10460" y="5760"/>
                  <a:pt x="10138" y="6323"/>
                </a:cubicBezTo>
                <a:cubicBezTo>
                  <a:pt x="9837" y="6845"/>
                  <a:pt x="9540" y="7370"/>
                  <a:pt x="9241" y="7893"/>
                </a:cubicBezTo>
                <a:cubicBezTo>
                  <a:pt x="8954" y="8395"/>
                  <a:pt x="8668" y="8900"/>
                  <a:pt x="8381" y="9401"/>
                </a:cubicBezTo>
                <a:cubicBezTo>
                  <a:pt x="8345" y="9464"/>
                  <a:pt x="8302" y="9489"/>
                  <a:pt x="8222" y="9489"/>
                </a:cubicBezTo>
                <a:cubicBezTo>
                  <a:pt x="7561" y="9486"/>
                  <a:pt x="6900" y="9487"/>
                  <a:pt x="6240" y="9486"/>
                </a:cubicBezTo>
                <a:cubicBezTo>
                  <a:pt x="6168" y="9486"/>
                  <a:pt x="6134" y="9500"/>
                  <a:pt x="6103" y="9575"/>
                </a:cubicBezTo>
                <a:cubicBezTo>
                  <a:pt x="5914" y="10031"/>
                  <a:pt x="5582" y="10343"/>
                  <a:pt x="5101" y="10465"/>
                </a:cubicBezTo>
                <a:cubicBezTo>
                  <a:pt x="4977" y="10497"/>
                  <a:pt x="4856" y="10513"/>
                  <a:pt x="4737" y="10513"/>
                </a:cubicBezTo>
                <a:cubicBezTo>
                  <a:pt x="4438" y="10513"/>
                  <a:pt x="4155" y="10413"/>
                  <a:pt x="3896" y="10220"/>
                </a:cubicBezTo>
                <a:cubicBezTo>
                  <a:pt x="3583" y="9986"/>
                  <a:pt x="3386" y="9670"/>
                  <a:pt x="3323" y="9285"/>
                </a:cubicBezTo>
                <a:cubicBezTo>
                  <a:pt x="3267" y="8948"/>
                  <a:pt x="3338" y="8628"/>
                  <a:pt x="3511" y="8329"/>
                </a:cubicBezTo>
                <a:cubicBezTo>
                  <a:pt x="3660" y="8073"/>
                  <a:pt x="3865" y="7877"/>
                  <a:pt x="4129" y="7758"/>
                </a:cubicBezTo>
                <a:cubicBezTo>
                  <a:pt x="4347" y="7660"/>
                  <a:pt x="4562" y="7610"/>
                  <a:pt x="4772" y="7610"/>
                </a:cubicBezTo>
                <a:cubicBezTo>
                  <a:pt x="5073" y="7610"/>
                  <a:pt x="5365" y="7712"/>
                  <a:pt x="5642" y="7922"/>
                </a:cubicBezTo>
                <a:cubicBezTo>
                  <a:pt x="5869" y="8094"/>
                  <a:pt x="6024" y="8316"/>
                  <a:pt x="6116" y="8584"/>
                </a:cubicBezTo>
                <a:cubicBezTo>
                  <a:pt x="6130" y="8626"/>
                  <a:pt x="6152" y="8645"/>
                  <a:pt x="6198" y="8645"/>
                </a:cubicBezTo>
                <a:cubicBezTo>
                  <a:pt x="6728" y="8642"/>
                  <a:pt x="7260" y="8645"/>
                  <a:pt x="7789" y="8640"/>
                </a:cubicBezTo>
                <a:cubicBezTo>
                  <a:pt x="7818" y="8640"/>
                  <a:pt x="7862" y="8612"/>
                  <a:pt x="7877" y="8587"/>
                </a:cubicBezTo>
                <a:cubicBezTo>
                  <a:pt x="8137" y="8142"/>
                  <a:pt x="8395" y="7695"/>
                  <a:pt x="8652" y="7246"/>
                </a:cubicBezTo>
                <a:cubicBezTo>
                  <a:pt x="8834" y="6927"/>
                  <a:pt x="9011" y="6607"/>
                  <a:pt x="9194" y="6288"/>
                </a:cubicBezTo>
                <a:cubicBezTo>
                  <a:pt x="9393" y="5938"/>
                  <a:pt x="9597" y="5592"/>
                  <a:pt x="9798" y="5242"/>
                </a:cubicBezTo>
                <a:cubicBezTo>
                  <a:pt x="9955" y="4969"/>
                  <a:pt x="10109" y="4696"/>
                  <a:pt x="10264" y="4425"/>
                </a:cubicBezTo>
                <a:cubicBezTo>
                  <a:pt x="10441" y="4112"/>
                  <a:pt x="10623" y="3801"/>
                  <a:pt x="10802" y="3487"/>
                </a:cubicBezTo>
                <a:cubicBezTo>
                  <a:pt x="10959" y="3215"/>
                  <a:pt x="11112" y="2941"/>
                  <a:pt x="11268" y="2670"/>
                </a:cubicBezTo>
                <a:cubicBezTo>
                  <a:pt x="11447" y="2359"/>
                  <a:pt x="11627" y="2045"/>
                  <a:pt x="11806" y="1732"/>
                </a:cubicBezTo>
                <a:cubicBezTo>
                  <a:pt x="11819" y="1710"/>
                  <a:pt x="11828" y="1685"/>
                  <a:pt x="11842" y="1651"/>
                </a:cubicBezTo>
                <a:cubicBezTo>
                  <a:pt x="11662" y="1598"/>
                  <a:pt x="11489" y="1546"/>
                  <a:pt x="11318" y="1496"/>
                </a:cubicBezTo>
                <a:cubicBezTo>
                  <a:pt x="10975" y="1398"/>
                  <a:pt x="10632" y="1299"/>
                  <a:pt x="10287" y="1204"/>
                </a:cubicBezTo>
                <a:cubicBezTo>
                  <a:pt x="9782" y="1062"/>
                  <a:pt x="9275" y="923"/>
                  <a:pt x="8768" y="781"/>
                </a:cubicBezTo>
                <a:cubicBezTo>
                  <a:pt x="8337" y="659"/>
                  <a:pt x="7907" y="534"/>
                  <a:pt x="7479" y="414"/>
                </a:cubicBezTo>
                <a:cubicBezTo>
                  <a:pt x="7003" y="278"/>
                  <a:pt x="6525" y="142"/>
                  <a:pt x="6046" y="7"/>
                </a:cubicBezTo>
                <a:cubicBezTo>
                  <a:pt x="6030" y="2"/>
                  <a:pt x="6015" y="0"/>
                  <a:pt x="6000" y="0"/>
                </a:cubicBezTo>
                <a:close/>
                <a:moveTo>
                  <a:pt x="6462" y="11894"/>
                </a:moveTo>
                <a:cubicBezTo>
                  <a:pt x="6352" y="11894"/>
                  <a:pt x="6283" y="11907"/>
                  <a:pt x="6222" y="12023"/>
                </a:cubicBezTo>
                <a:cubicBezTo>
                  <a:pt x="6058" y="12338"/>
                  <a:pt x="5870" y="12638"/>
                  <a:pt x="5693" y="12946"/>
                </a:cubicBezTo>
                <a:cubicBezTo>
                  <a:pt x="5530" y="13229"/>
                  <a:pt x="5365" y="13513"/>
                  <a:pt x="5203" y="13799"/>
                </a:cubicBezTo>
                <a:cubicBezTo>
                  <a:pt x="5142" y="13907"/>
                  <a:pt x="5083" y="14017"/>
                  <a:pt x="5022" y="14129"/>
                </a:cubicBezTo>
                <a:cubicBezTo>
                  <a:pt x="5347" y="14301"/>
                  <a:pt x="5664" y="14470"/>
                  <a:pt x="5980" y="14637"/>
                </a:cubicBezTo>
                <a:cubicBezTo>
                  <a:pt x="5987" y="14640"/>
                  <a:pt x="5996" y="14642"/>
                  <a:pt x="6006" y="14642"/>
                </a:cubicBezTo>
                <a:cubicBezTo>
                  <a:pt x="6021" y="14642"/>
                  <a:pt x="6038" y="14638"/>
                  <a:pt x="6050" y="14633"/>
                </a:cubicBezTo>
                <a:cubicBezTo>
                  <a:pt x="6473" y="14408"/>
                  <a:pt x="6895" y="14186"/>
                  <a:pt x="7318" y="13961"/>
                </a:cubicBezTo>
                <a:cubicBezTo>
                  <a:pt x="7605" y="13811"/>
                  <a:pt x="7893" y="13657"/>
                  <a:pt x="8180" y="13504"/>
                </a:cubicBezTo>
                <a:cubicBezTo>
                  <a:pt x="8697" y="13229"/>
                  <a:pt x="9216" y="12956"/>
                  <a:pt x="9732" y="12682"/>
                </a:cubicBezTo>
                <a:cubicBezTo>
                  <a:pt x="10075" y="12500"/>
                  <a:pt x="10421" y="12320"/>
                  <a:pt x="10762" y="12135"/>
                </a:cubicBezTo>
                <a:cubicBezTo>
                  <a:pt x="10875" y="12074"/>
                  <a:pt x="10981" y="11995"/>
                  <a:pt x="11087" y="11923"/>
                </a:cubicBezTo>
                <a:lnTo>
                  <a:pt x="11077" y="11897"/>
                </a:lnTo>
                <a:lnTo>
                  <a:pt x="10967" y="11897"/>
                </a:lnTo>
                <a:cubicBezTo>
                  <a:pt x="10366" y="11897"/>
                  <a:pt x="9766" y="11897"/>
                  <a:pt x="9165" y="11897"/>
                </a:cubicBezTo>
                <a:cubicBezTo>
                  <a:pt x="8264" y="11897"/>
                  <a:pt x="7364" y="11896"/>
                  <a:pt x="6462" y="1189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/>
          <p:nvPr/>
        </p:nvSpPr>
        <p:spPr>
          <a:xfrm>
            <a:off x="7171263" y="4146127"/>
            <a:ext cx="359618" cy="457922"/>
          </a:xfrm>
          <a:custGeom>
            <a:rect b="b" l="l" r="r" t="t"/>
            <a:pathLst>
              <a:path extrusionOk="0" h="14650" w="11505">
                <a:moveTo>
                  <a:pt x="2" y="0"/>
                </a:moveTo>
                <a:cubicBezTo>
                  <a:pt x="2" y="677"/>
                  <a:pt x="2" y="1349"/>
                  <a:pt x="1" y="2023"/>
                </a:cubicBezTo>
                <a:lnTo>
                  <a:pt x="5781" y="2023"/>
                </a:lnTo>
                <a:cubicBezTo>
                  <a:pt x="5804" y="2023"/>
                  <a:pt x="5829" y="2023"/>
                  <a:pt x="5851" y="2017"/>
                </a:cubicBezTo>
                <a:cubicBezTo>
                  <a:pt x="6216" y="1916"/>
                  <a:pt x="6579" y="1813"/>
                  <a:pt x="6941" y="1711"/>
                </a:cubicBezTo>
                <a:cubicBezTo>
                  <a:pt x="7286" y="1614"/>
                  <a:pt x="7629" y="1517"/>
                  <a:pt x="7972" y="1420"/>
                </a:cubicBezTo>
                <a:cubicBezTo>
                  <a:pt x="8345" y="1313"/>
                  <a:pt x="8718" y="1205"/>
                  <a:pt x="9088" y="1099"/>
                </a:cubicBezTo>
                <a:lnTo>
                  <a:pt x="9088" y="0"/>
                </a:lnTo>
                <a:close/>
                <a:moveTo>
                  <a:pt x="9134" y="3242"/>
                </a:moveTo>
                <a:cubicBezTo>
                  <a:pt x="9214" y="3242"/>
                  <a:pt x="9293" y="3245"/>
                  <a:pt x="9373" y="3252"/>
                </a:cubicBezTo>
                <a:cubicBezTo>
                  <a:pt x="9675" y="3277"/>
                  <a:pt x="9971" y="3356"/>
                  <a:pt x="10192" y="3589"/>
                </a:cubicBezTo>
                <a:cubicBezTo>
                  <a:pt x="10371" y="3777"/>
                  <a:pt x="10420" y="4007"/>
                  <a:pt x="10375" y="4261"/>
                </a:cubicBezTo>
                <a:cubicBezTo>
                  <a:pt x="10333" y="4495"/>
                  <a:pt x="10202" y="4667"/>
                  <a:pt x="10023" y="4815"/>
                </a:cubicBezTo>
                <a:cubicBezTo>
                  <a:pt x="9913" y="4905"/>
                  <a:pt x="9814" y="5012"/>
                  <a:pt x="9717" y="5119"/>
                </a:cubicBezTo>
                <a:cubicBezTo>
                  <a:pt x="9682" y="5160"/>
                  <a:pt x="9669" y="5219"/>
                  <a:pt x="9645" y="5270"/>
                </a:cubicBezTo>
                <a:lnTo>
                  <a:pt x="8748" y="5270"/>
                </a:lnTo>
                <a:cubicBezTo>
                  <a:pt x="8741" y="5100"/>
                  <a:pt x="8800" y="4955"/>
                  <a:pt x="8905" y="4834"/>
                </a:cubicBezTo>
                <a:cubicBezTo>
                  <a:pt x="9019" y="4702"/>
                  <a:pt x="9145" y="4582"/>
                  <a:pt x="9263" y="4455"/>
                </a:cubicBezTo>
                <a:cubicBezTo>
                  <a:pt x="9327" y="4387"/>
                  <a:pt x="9349" y="4305"/>
                  <a:pt x="9320" y="4214"/>
                </a:cubicBezTo>
                <a:cubicBezTo>
                  <a:pt x="9289" y="4120"/>
                  <a:pt x="9213" y="4085"/>
                  <a:pt x="9124" y="4069"/>
                </a:cubicBezTo>
                <a:cubicBezTo>
                  <a:pt x="9085" y="4061"/>
                  <a:pt x="9047" y="4058"/>
                  <a:pt x="9011" y="4058"/>
                </a:cubicBezTo>
                <a:cubicBezTo>
                  <a:pt x="8795" y="4058"/>
                  <a:pt x="8636" y="4185"/>
                  <a:pt x="8530" y="4363"/>
                </a:cubicBezTo>
                <a:cubicBezTo>
                  <a:pt x="8268" y="4234"/>
                  <a:pt x="8008" y="4102"/>
                  <a:pt x="7743" y="3970"/>
                </a:cubicBezTo>
                <a:cubicBezTo>
                  <a:pt x="7898" y="3692"/>
                  <a:pt x="8121" y="3496"/>
                  <a:pt x="8416" y="3374"/>
                </a:cubicBezTo>
                <a:cubicBezTo>
                  <a:pt x="8650" y="3278"/>
                  <a:pt x="8891" y="3242"/>
                  <a:pt x="9134" y="3242"/>
                </a:cubicBezTo>
                <a:close/>
                <a:moveTo>
                  <a:pt x="9266" y="5475"/>
                </a:moveTo>
                <a:cubicBezTo>
                  <a:pt x="9488" y="5475"/>
                  <a:pt x="9706" y="5637"/>
                  <a:pt x="9768" y="5827"/>
                </a:cubicBezTo>
                <a:cubicBezTo>
                  <a:pt x="9865" y="6135"/>
                  <a:pt x="9704" y="6425"/>
                  <a:pt x="9386" y="6515"/>
                </a:cubicBezTo>
                <a:cubicBezTo>
                  <a:pt x="9318" y="6533"/>
                  <a:pt x="9251" y="6543"/>
                  <a:pt x="9187" y="6543"/>
                </a:cubicBezTo>
                <a:cubicBezTo>
                  <a:pt x="9014" y="6543"/>
                  <a:pt x="8856" y="6474"/>
                  <a:pt x="8725" y="6324"/>
                </a:cubicBezTo>
                <a:cubicBezTo>
                  <a:pt x="8583" y="6163"/>
                  <a:pt x="8586" y="5870"/>
                  <a:pt x="8703" y="5714"/>
                </a:cubicBezTo>
                <a:cubicBezTo>
                  <a:pt x="8829" y="5543"/>
                  <a:pt x="9000" y="5476"/>
                  <a:pt x="9238" y="5476"/>
                </a:cubicBezTo>
                <a:cubicBezTo>
                  <a:pt x="9247" y="5475"/>
                  <a:pt x="9257" y="5475"/>
                  <a:pt x="9266" y="5475"/>
                </a:cubicBezTo>
                <a:close/>
                <a:moveTo>
                  <a:pt x="9106" y="1972"/>
                </a:moveTo>
                <a:cubicBezTo>
                  <a:pt x="9091" y="1972"/>
                  <a:pt x="9077" y="1973"/>
                  <a:pt x="9063" y="1977"/>
                </a:cubicBezTo>
                <a:cubicBezTo>
                  <a:pt x="8678" y="2080"/>
                  <a:pt x="8297" y="2191"/>
                  <a:pt x="7914" y="2301"/>
                </a:cubicBezTo>
                <a:cubicBezTo>
                  <a:pt x="7538" y="2408"/>
                  <a:pt x="7161" y="2521"/>
                  <a:pt x="6783" y="2622"/>
                </a:cubicBezTo>
                <a:cubicBezTo>
                  <a:pt x="6713" y="2640"/>
                  <a:pt x="6698" y="2665"/>
                  <a:pt x="6698" y="2729"/>
                </a:cubicBezTo>
                <a:cubicBezTo>
                  <a:pt x="6700" y="3342"/>
                  <a:pt x="6700" y="3953"/>
                  <a:pt x="6700" y="4565"/>
                </a:cubicBezTo>
                <a:lnTo>
                  <a:pt x="6700" y="6346"/>
                </a:lnTo>
                <a:cubicBezTo>
                  <a:pt x="6700" y="6567"/>
                  <a:pt x="6785" y="6753"/>
                  <a:pt x="6978" y="6862"/>
                </a:cubicBezTo>
                <a:cubicBezTo>
                  <a:pt x="7381" y="7089"/>
                  <a:pt x="7791" y="7303"/>
                  <a:pt x="8199" y="7521"/>
                </a:cubicBezTo>
                <a:cubicBezTo>
                  <a:pt x="8476" y="7669"/>
                  <a:pt x="8756" y="7812"/>
                  <a:pt x="9030" y="7961"/>
                </a:cubicBezTo>
                <a:cubicBezTo>
                  <a:pt x="9055" y="7975"/>
                  <a:pt x="9077" y="7981"/>
                  <a:pt x="9098" y="7981"/>
                </a:cubicBezTo>
                <a:cubicBezTo>
                  <a:pt x="9120" y="7981"/>
                  <a:pt x="9141" y="7974"/>
                  <a:pt x="9166" y="7961"/>
                </a:cubicBezTo>
                <a:cubicBezTo>
                  <a:pt x="9468" y="7800"/>
                  <a:pt x="9773" y="7639"/>
                  <a:pt x="10075" y="7479"/>
                </a:cubicBezTo>
                <a:cubicBezTo>
                  <a:pt x="10434" y="7291"/>
                  <a:pt x="10796" y="7105"/>
                  <a:pt x="11152" y="6912"/>
                </a:cubicBezTo>
                <a:cubicBezTo>
                  <a:pt x="11375" y="6790"/>
                  <a:pt x="11504" y="6604"/>
                  <a:pt x="11504" y="6339"/>
                </a:cubicBezTo>
                <a:cubicBezTo>
                  <a:pt x="11502" y="5594"/>
                  <a:pt x="11504" y="4853"/>
                  <a:pt x="11504" y="4108"/>
                </a:cubicBezTo>
                <a:cubicBezTo>
                  <a:pt x="11504" y="3645"/>
                  <a:pt x="11504" y="3183"/>
                  <a:pt x="11505" y="2720"/>
                </a:cubicBezTo>
                <a:cubicBezTo>
                  <a:pt x="11505" y="2666"/>
                  <a:pt x="11492" y="2638"/>
                  <a:pt x="11430" y="2624"/>
                </a:cubicBezTo>
                <a:cubicBezTo>
                  <a:pt x="11291" y="2593"/>
                  <a:pt x="11155" y="2550"/>
                  <a:pt x="11018" y="2509"/>
                </a:cubicBezTo>
                <a:cubicBezTo>
                  <a:pt x="10434" y="2341"/>
                  <a:pt x="9847" y="2172"/>
                  <a:pt x="9263" y="2007"/>
                </a:cubicBezTo>
                <a:cubicBezTo>
                  <a:pt x="9213" y="1992"/>
                  <a:pt x="9156" y="1972"/>
                  <a:pt x="9106" y="1972"/>
                </a:cubicBezTo>
                <a:close/>
                <a:moveTo>
                  <a:pt x="4543" y="7293"/>
                </a:moveTo>
                <a:cubicBezTo>
                  <a:pt x="5323" y="7293"/>
                  <a:pt x="5990" y="7749"/>
                  <a:pt x="6310" y="8399"/>
                </a:cubicBezTo>
                <a:cubicBezTo>
                  <a:pt x="6072" y="8533"/>
                  <a:pt x="5832" y="8664"/>
                  <a:pt x="5586" y="8799"/>
                </a:cubicBezTo>
                <a:cubicBezTo>
                  <a:pt x="5373" y="8374"/>
                  <a:pt x="5024" y="8132"/>
                  <a:pt x="4552" y="8132"/>
                </a:cubicBezTo>
                <a:cubicBezTo>
                  <a:pt x="4549" y="8132"/>
                  <a:pt x="4547" y="8132"/>
                  <a:pt x="4544" y="8132"/>
                </a:cubicBezTo>
                <a:cubicBezTo>
                  <a:pt x="4072" y="8134"/>
                  <a:pt x="3716" y="8368"/>
                  <a:pt x="3505" y="8811"/>
                </a:cubicBezTo>
                <a:lnTo>
                  <a:pt x="2772" y="8445"/>
                </a:lnTo>
                <a:cubicBezTo>
                  <a:pt x="2967" y="7938"/>
                  <a:pt x="3556" y="7388"/>
                  <a:pt x="4325" y="7304"/>
                </a:cubicBezTo>
                <a:cubicBezTo>
                  <a:pt x="4399" y="7297"/>
                  <a:pt x="4471" y="7293"/>
                  <a:pt x="4543" y="7293"/>
                </a:cubicBezTo>
                <a:close/>
                <a:moveTo>
                  <a:pt x="4995" y="9427"/>
                </a:moveTo>
                <a:lnTo>
                  <a:pt x="4995" y="10313"/>
                </a:lnTo>
                <a:lnTo>
                  <a:pt x="4113" y="10313"/>
                </a:lnTo>
                <a:lnTo>
                  <a:pt x="4113" y="9427"/>
                </a:lnTo>
                <a:close/>
                <a:moveTo>
                  <a:pt x="1" y="2868"/>
                </a:moveTo>
                <a:lnTo>
                  <a:pt x="1" y="11469"/>
                </a:lnTo>
                <a:lnTo>
                  <a:pt x="9088" y="11469"/>
                </a:lnTo>
                <a:cubicBezTo>
                  <a:pt x="9091" y="11452"/>
                  <a:pt x="9093" y="11440"/>
                  <a:pt x="9093" y="11427"/>
                </a:cubicBezTo>
                <a:cubicBezTo>
                  <a:pt x="9093" y="10618"/>
                  <a:pt x="9093" y="9808"/>
                  <a:pt x="9091" y="8997"/>
                </a:cubicBezTo>
                <a:cubicBezTo>
                  <a:pt x="9091" y="8969"/>
                  <a:pt x="9065" y="8928"/>
                  <a:pt x="9041" y="8917"/>
                </a:cubicBezTo>
                <a:cubicBezTo>
                  <a:pt x="8609" y="8682"/>
                  <a:pt x="8172" y="8449"/>
                  <a:pt x="7739" y="8217"/>
                </a:cubicBezTo>
                <a:cubicBezTo>
                  <a:pt x="7372" y="8024"/>
                  <a:pt x="7000" y="7838"/>
                  <a:pt x="6639" y="7634"/>
                </a:cubicBezTo>
                <a:cubicBezTo>
                  <a:pt x="6487" y="7548"/>
                  <a:pt x="6332" y="7441"/>
                  <a:pt x="6228" y="7306"/>
                </a:cubicBezTo>
                <a:cubicBezTo>
                  <a:pt x="6087" y="7121"/>
                  <a:pt x="5908" y="7000"/>
                  <a:pt x="5709" y="6904"/>
                </a:cubicBezTo>
                <a:cubicBezTo>
                  <a:pt x="5350" y="6734"/>
                  <a:pt x="4976" y="6638"/>
                  <a:pt x="4580" y="6638"/>
                </a:cubicBezTo>
                <a:cubicBezTo>
                  <a:pt x="4520" y="6638"/>
                  <a:pt x="4460" y="6641"/>
                  <a:pt x="4399" y="6645"/>
                </a:cubicBezTo>
                <a:cubicBezTo>
                  <a:pt x="4128" y="6663"/>
                  <a:pt x="3870" y="6714"/>
                  <a:pt x="3615" y="6809"/>
                </a:cubicBezTo>
                <a:cubicBezTo>
                  <a:pt x="3100" y="7004"/>
                  <a:pt x="2688" y="7326"/>
                  <a:pt x="2381" y="7781"/>
                </a:cubicBezTo>
                <a:cubicBezTo>
                  <a:pt x="2303" y="7892"/>
                  <a:pt x="2237" y="8011"/>
                  <a:pt x="2162" y="8135"/>
                </a:cubicBezTo>
                <a:cubicBezTo>
                  <a:pt x="1920" y="8014"/>
                  <a:pt x="1679" y="7894"/>
                  <a:pt x="1428" y="7768"/>
                </a:cubicBezTo>
                <a:cubicBezTo>
                  <a:pt x="1750" y="7105"/>
                  <a:pt x="2227" y="6595"/>
                  <a:pt x="2860" y="6243"/>
                </a:cubicBezTo>
                <a:cubicBezTo>
                  <a:pt x="3403" y="5943"/>
                  <a:pt x="3958" y="5799"/>
                  <a:pt x="4524" y="5799"/>
                </a:cubicBezTo>
                <a:cubicBezTo>
                  <a:pt x="4961" y="5799"/>
                  <a:pt x="5404" y="5885"/>
                  <a:pt x="5852" y="6051"/>
                </a:cubicBezTo>
                <a:lnTo>
                  <a:pt x="5852" y="2868"/>
                </a:lnTo>
                <a:close/>
                <a:moveTo>
                  <a:pt x="2" y="12318"/>
                </a:moveTo>
                <a:lnTo>
                  <a:pt x="2" y="14650"/>
                </a:lnTo>
                <a:lnTo>
                  <a:pt x="3459" y="14650"/>
                </a:lnTo>
                <a:cubicBezTo>
                  <a:pt x="3535" y="13950"/>
                  <a:pt x="4026" y="13589"/>
                  <a:pt x="4544" y="13589"/>
                </a:cubicBezTo>
                <a:cubicBezTo>
                  <a:pt x="4581" y="13589"/>
                  <a:pt x="4617" y="13591"/>
                  <a:pt x="4654" y="13595"/>
                </a:cubicBezTo>
                <a:cubicBezTo>
                  <a:pt x="5124" y="13643"/>
                  <a:pt x="5574" y="13987"/>
                  <a:pt x="5628" y="14647"/>
                </a:cubicBezTo>
                <a:lnTo>
                  <a:pt x="9087" y="14647"/>
                </a:lnTo>
                <a:lnTo>
                  <a:pt x="9087" y="1231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3182652" y="4159849"/>
            <a:ext cx="458110" cy="429541"/>
          </a:xfrm>
          <a:custGeom>
            <a:rect b="b" l="l" r="r" t="t"/>
            <a:pathLst>
              <a:path extrusionOk="0" h="13742" w="14656">
                <a:moveTo>
                  <a:pt x="7944" y="2825"/>
                </a:moveTo>
                <a:cubicBezTo>
                  <a:pt x="7876" y="3476"/>
                  <a:pt x="7808" y="4121"/>
                  <a:pt x="7740" y="4773"/>
                </a:cubicBezTo>
                <a:cubicBezTo>
                  <a:pt x="7720" y="4776"/>
                  <a:pt x="7696" y="4780"/>
                  <a:pt x="7674" y="4780"/>
                </a:cubicBezTo>
                <a:cubicBezTo>
                  <a:pt x="7564" y="4780"/>
                  <a:pt x="7454" y="4780"/>
                  <a:pt x="7344" y="4780"/>
                </a:cubicBezTo>
                <a:cubicBezTo>
                  <a:pt x="7235" y="4780"/>
                  <a:pt x="7125" y="4780"/>
                  <a:pt x="7015" y="4782"/>
                </a:cubicBezTo>
                <a:cubicBezTo>
                  <a:pt x="7011" y="4782"/>
                  <a:pt x="7008" y="4782"/>
                  <a:pt x="7005" y="4782"/>
                </a:cubicBezTo>
                <a:cubicBezTo>
                  <a:pt x="6946" y="4782"/>
                  <a:pt x="6925" y="4756"/>
                  <a:pt x="6919" y="4697"/>
                </a:cubicBezTo>
                <a:cubicBezTo>
                  <a:pt x="6892" y="4408"/>
                  <a:pt x="6859" y="4122"/>
                  <a:pt x="6830" y="3835"/>
                </a:cubicBezTo>
                <a:cubicBezTo>
                  <a:pt x="6808" y="3631"/>
                  <a:pt x="6793" y="3426"/>
                  <a:pt x="6773" y="3224"/>
                </a:cubicBezTo>
                <a:cubicBezTo>
                  <a:pt x="6760" y="3093"/>
                  <a:pt x="6744" y="2961"/>
                  <a:pt x="6729" y="2825"/>
                </a:cubicBezTo>
                <a:close/>
                <a:moveTo>
                  <a:pt x="7350" y="4980"/>
                </a:moveTo>
                <a:cubicBezTo>
                  <a:pt x="7510" y="4980"/>
                  <a:pt x="7656" y="5035"/>
                  <a:pt x="7784" y="5161"/>
                </a:cubicBezTo>
                <a:cubicBezTo>
                  <a:pt x="7884" y="5258"/>
                  <a:pt x="7928" y="5379"/>
                  <a:pt x="7928" y="5517"/>
                </a:cubicBezTo>
                <a:cubicBezTo>
                  <a:pt x="7932" y="5793"/>
                  <a:pt x="7686" y="6020"/>
                  <a:pt x="7424" y="6042"/>
                </a:cubicBezTo>
                <a:cubicBezTo>
                  <a:pt x="7391" y="6045"/>
                  <a:pt x="7358" y="6047"/>
                  <a:pt x="7327" y="6047"/>
                </a:cubicBezTo>
                <a:cubicBezTo>
                  <a:pt x="7159" y="6047"/>
                  <a:pt x="7007" y="6001"/>
                  <a:pt x="6887" y="5869"/>
                </a:cubicBezTo>
                <a:cubicBezTo>
                  <a:pt x="6749" y="5718"/>
                  <a:pt x="6698" y="5541"/>
                  <a:pt x="6773" y="5338"/>
                </a:cubicBezTo>
                <a:cubicBezTo>
                  <a:pt x="6843" y="5152"/>
                  <a:pt x="6984" y="5045"/>
                  <a:pt x="7170" y="5001"/>
                </a:cubicBezTo>
                <a:cubicBezTo>
                  <a:pt x="7232" y="4987"/>
                  <a:pt x="7292" y="4980"/>
                  <a:pt x="7350" y="4980"/>
                </a:cubicBezTo>
                <a:close/>
                <a:moveTo>
                  <a:pt x="7336" y="1"/>
                </a:moveTo>
                <a:cubicBezTo>
                  <a:pt x="5971" y="2363"/>
                  <a:pt x="4617" y="4711"/>
                  <a:pt x="3260" y="7060"/>
                </a:cubicBezTo>
                <a:lnTo>
                  <a:pt x="11410" y="7060"/>
                </a:lnTo>
                <a:cubicBezTo>
                  <a:pt x="10053" y="4707"/>
                  <a:pt x="8700" y="2363"/>
                  <a:pt x="7336" y="1"/>
                </a:cubicBezTo>
                <a:close/>
                <a:moveTo>
                  <a:pt x="1" y="1264"/>
                </a:moveTo>
                <a:lnTo>
                  <a:pt x="1" y="9100"/>
                </a:lnTo>
                <a:lnTo>
                  <a:pt x="14656" y="9100"/>
                </a:lnTo>
                <a:lnTo>
                  <a:pt x="14656" y="1270"/>
                </a:lnTo>
                <a:lnTo>
                  <a:pt x="9034" y="1270"/>
                </a:lnTo>
                <a:cubicBezTo>
                  <a:pt x="9102" y="1392"/>
                  <a:pt x="9162" y="1506"/>
                  <a:pt x="9229" y="1617"/>
                </a:cubicBezTo>
                <a:cubicBezTo>
                  <a:pt x="9383" y="1886"/>
                  <a:pt x="9540" y="2151"/>
                  <a:pt x="9694" y="2416"/>
                </a:cubicBezTo>
                <a:cubicBezTo>
                  <a:pt x="9957" y="2870"/>
                  <a:pt x="10223" y="3323"/>
                  <a:pt x="10485" y="3779"/>
                </a:cubicBezTo>
                <a:cubicBezTo>
                  <a:pt x="10706" y="4163"/>
                  <a:pt x="10922" y="4547"/>
                  <a:pt x="11145" y="4930"/>
                </a:cubicBezTo>
                <a:cubicBezTo>
                  <a:pt x="11354" y="5296"/>
                  <a:pt x="11571" y="5662"/>
                  <a:pt x="11783" y="6029"/>
                </a:cubicBezTo>
                <a:cubicBezTo>
                  <a:pt x="11980" y="6369"/>
                  <a:pt x="12172" y="6707"/>
                  <a:pt x="12365" y="7047"/>
                </a:cubicBezTo>
                <a:cubicBezTo>
                  <a:pt x="12398" y="7103"/>
                  <a:pt x="12431" y="7156"/>
                  <a:pt x="12456" y="7213"/>
                </a:cubicBezTo>
                <a:cubicBezTo>
                  <a:pt x="12469" y="7245"/>
                  <a:pt x="12478" y="7296"/>
                  <a:pt x="12462" y="7324"/>
                </a:cubicBezTo>
                <a:cubicBezTo>
                  <a:pt x="12364" y="7506"/>
                  <a:pt x="12260" y="7683"/>
                  <a:pt x="12151" y="7859"/>
                </a:cubicBezTo>
                <a:cubicBezTo>
                  <a:pt x="12137" y="7884"/>
                  <a:pt x="12099" y="7894"/>
                  <a:pt x="12069" y="7907"/>
                </a:cubicBezTo>
                <a:cubicBezTo>
                  <a:pt x="12064" y="7910"/>
                  <a:pt x="12058" y="7911"/>
                  <a:pt x="12052" y="7911"/>
                </a:cubicBezTo>
                <a:cubicBezTo>
                  <a:pt x="12043" y="7911"/>
                  <a:pt x="12032" y="7909"/>
                  <a:pt x="12022" y="7909"/>
                </a:cubicBezTo>
                <a:cubicBezTo>
                  <a:pt x="10461" y="7909"/>
                  <a:pt x="8899" y="7909"/>
                  <a:pt x="7338" y="7909"/>
                </a:cubicBezTo>
                <a:cubicBezTo>
                  <a:pt x="5776" y="7909"/>
                  <a:pt x="4215" y="7909"/>
                  <a:pt x="2653" y="7910"/>
                </a:cubicBezTo>
                <a:cubicBezTo>
                  <a:pt x="2567" y="7910"/>
                  <a:pt x="2524" y="7881"/>
                  <a:pt x="2486" y="7811"/>
                </a:cubicBezTo>
                <a:cubicBezTo>
                  <a:pt x="2401" y="7654"/>
                  <a:pt x="2310" y="7504"/>
                  <a:pt x="2221" y="7352"/>
                </a:cubicBezTo>
                <a:cubicBezTo>
                  <a:pt x="2189" y="7299"/>
                  <a:pt x="2184" y="7257"/>
                  <a:pt x="2222" y="7192"/>
                </a:cubicBezTo>
                <a:cubicBezTo>
                  <a:pt x="2398" y="6901"/>
                  <a:pt x="2561" y="6603"/>
                  <a:pt x="2732" y="6309"/>
                </a:cubicBezTo>
                <a:cubicBezTo>
                  <a:pt x="2902" y="6013"/>
                  <a:pt x="3074" y="5719"/>
                  <a:pt x="3245" y="5425"/>
                </a:cubicBezTo>
                <a:cubicBezTo>
                  <a:pt x="3415" y="5130"/>
                  <a:pt x="3584" y="4836"/>
                  <a:pt x="3754" y="4540"/>
                </a:cubicBezTo>
                <a:cubicBezTo>
                  <a:pt x="3925" y="4241"/>
                  <a:pt x="4098" y="3945"/>
                  <a:pt x="4271" y="3649"/>
                </a:cubicBezTo>
                <a:cubicBezTo>
                  <a:pt x="4441" y="3353"/>
                  <a:pt x="4610" y="3057"/>
                  <a:pt x="4780" y="2762"/>
                </a:cubicBezTo>
                <a:cubicBezTo>
                  <a:pt x="4950" y="2465"/>
                  <a:pt x="5124" y="2168"/>
                  <a:pt x="5297" y="1871"/>
                </a:cubicBezTo>
                <a:cubicBezTo>
                  <a:pt x="5397" y="1700"/>
                  <a:pt x="5496" y="1525"/>
                  <a:pt x="5595" y="1351"/>
                </a:cubicBezTo>
                <a:cubicBezTo>
                  <a:pt x="5608" y="1329"/>
                  <a:pt x="5614" y="1304"/>
                  <a:pt x="5628" y="1264"/>
                </a:cubicBezTo>
                <a:close/>
                <a:moveTo>
                  <a:pt x="1" y="9942"/>
                </a:moveTo>
                <a:lnTo>
                  <a:pt x="1" y="11919"/>
                </a:lnTo>
                <a:lnTo>
                  <a:pt x="4752" y="11919"/>
                </a:lnTo>
                <a:lnTo>
                  <a:pt x="4752" y="12876"/>
                </a:lnTo>
                <a:lnTo>
                  <a:pt x="3980" y="12876"/>
                </a:lnTo>
                <a:lnTo>
                  <a:pt x="3980" y="13742"/>
                </a:lnTo>
                <a:lnTo>
                  <a:pt x="10702" y="13742"/>
                </a:lnTo>
                <a:lnTo>
                  <a:pt x="10702" y="12868"/>
                </a:lnTo>
                <a:lnTo>
                  <a:pt x="9909" y="12868"/>
                </a:lnTo>
                <a:lnTo>
                  <a:pt x="9909" y="11916"/>
                </a:lnTo>
                <a:lnTo>
                  <a:pt x="14654" y="11916"/>
                </a:lnTo>
                <a:lnTo>
                  <a:pt x="14654" y="9942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2394932" y="4145533"/>
            <a:ext cx="458172" cy="458297"/>
          </a:xfrm>
          <a:custGeom>
            <a:rect b="b" l="l" r="r" t="t"/>
            <a:pathLst>
              <a:path extrusionOk="0" h="14662" w="14658">
                <a:moveTo>
                  <a:pt x="7303" y="0"/>
                </a:moveTo>
                <a:cubicBezTo>
                  <a:pt x="7198" y="132"/>
                  <a:pt x="7095" y="257"/>
                  <a:pt x="6994" y="383"/>
                </a:cubicBezTo>
                <a:cubicBezTo>
                  <a:pt x="6828" y="592"/>
                  <a:pt x="6658" y="798"/>
                  <a:pt x="6503" y="1013"/>
                </a:cubicBezTo>
                <a:cubicBezTo>
                  <a:pt x="6233" y="1387"/>
                  <a:pt x="6018" y="1793"/>
                  <a:pt x="5844" y="2219"/>
                </a:cubicBezTo>
                <a:cubicBezTo>
                  <a:pt x="5703" y="2563"/>
                  <a:pt x="5586" y="2915"/>
                  <a:pt x="5514" y="3282"/>
                </a:cubicBezTo>
                <a:cubicBezTo>
                  <a:pt x="5483" y="3441"/>
                  <a:pt x="5451" y="3600"/>
                  <a:pt x="5419" y="3765"/>
                </a:cubicBezTo>
                <a:cubicBezTo>
                  <a:pt x="5074" y="3493"/>
                  <a:pt x="4736" y="3226"/>
                  <a:pt x="4381" y="2946"/>
                </a:cubicBezTo>
                <a:lnTo>
                  <a:pt x="4381" y="3071"/>
                </a:lnTo>
                <a:cubicBezTo>
                  <a:pt x="4381" y="3522"/>
                  <a:pt x="4387" y="3972"/>
                  <a:pt x="4379" y="4423"/>
                </a:cubicBezTo>
                <a:cubicBezTo>
                  <a:pt x="4382" y="4615"/>
                  <a:pt x="4362" y="4803"/>
                  <a:pt x="4328" y="4983"/>
                </a:cubicBezTo>
                <a:cubicBezTo>
                  <a:pt x="4258" y="5390"/>
                  <a:pt x="4116" y="5774"/>
                  <a:pt x="3932" y="6145"/>
                </a:cubicBezTo>
                <a:cubicBezTo>
                  <a:pt x="3839" y="6331"/>
                  <a:pt x="3806" y="6541"/>
                  <a:pt x="3808" y="6745"/>
                </a:cubicBezTo>
                <a:cubicBezTo>
                  <a:pt x="3811" y="6959"/>
                  <a:pt x="3845" y="7173"/>
                  <a:pt x="3940" y="7369"/>
                </a:cubicBezTo>
                <a:cubicBezTo>
                  <a:pt x="4041" y="7577"/>
                  <a:pt x="4160" y="7779"/>
                  <a:pt x="4374" y="7892"/>
                </a:cubicBezTo>
                <a:cubicBezTo>
                  <a:pt x="4563" y="7993"/>
                  <a:pt x="4753" y="8094"/>
                  <a:pt x="4951" y="8176"/>
                </a:cubicBezTo>
                <a:cubicBezTo>
                  <a:pt x="5169" y="8266"/>
                  <a:pt x="5398" y="8335"/>
                  <a:pt x="5618" y="8411"/>
                </a:cubicBezTo>
                <a:cubicBezTo>
                  <a:pt x="6194" y="7493"/>
                  <a:pt x="6759" y="6588"/>
                  <a:pt x="7331" y="5672"/>
                </a:cubicBezTo>
                <a:cubicBezTo>
                  <a:pt x="7906" y="6592"/>
                  <a:pt x="8473" y="7496"/>
                  <a:pt x="9041" y="8406"/>
                </a:cubicBezTo>
                <a:cubicBezTo>
                  <a:pt x="9078" y="8396"/>
                  <a:pt x="9115" y="8383"/>
                  <a:pt x="9151" y="8373"/>
                </a:cubicBezTo>
                <a:cubicBezTo>
                  <a:pt x="9496" y="8257"/>
                  <a:pt x="9846" y="8153"/>
                  <a:pt x="10162" y="7967"/>
                </a:cubicBezTo>
                <a:cubicBezTo>
                  <a:pt x="10299" y="7889"/>
                  <a:pt x="10439" y="7795"/>
                  <a:pt x="10535" y="7672"/>
                </a:cubicBezTo>
                <a:cubicBezTo>
                  <a:pt x="10774" y="7363"/>
                  <a:pt x="10883" y="7007"/>
                  <a:pt x="10842" y="6610"/>
                </a:cubicBezTo>
                <a:cubicBezTo>
                  <a:pt x="10820" y="6396"/>
                  <a:pt x="10763" y="6194"/>
                  <a:pt x="10668" y="6003"/>
                </a:cubicBezTo>
                <a:cubicBezTo>
                  <a:pt x="10407" y="5478"/>
                  <a:pt x="10280" y="4921"/>
                  <a:pt x="10272" y="4337"/>
                </a:cubicBezTo>
                <a:cubicBezTo>
                  <a:pt x="10268" y="3913"/>
                  <a:pt x="10271" y="3490"/>
                  <a:pt x="10271" y="3068"/>
                </a:cubicBezTo>
                <a:lnTo>
                  <a:pt x="10271" y="2950"/>
                </a:lnTo>
                <a:cubicBezTo>
                  <a:pt x="9910" y="3233"/>
                  <a:pt x="9567" y="3503"/>
                  <a:pt x="9217" y="3780"/>
                </a:cubicBezTo>
                <a:cubicBezTo>
                  <a:pt x="9201" y="3661"/>
                  <a:pt x="9195" y="3554"/>
                  <a:pt x="9169" y="3453"/>
                </a:cubicBezTo>
                <a:cubicBezTo>
                  <a:pt x="9082" y="3134"/>
                  <a:pt x="9002" y="2808"/>
                  <a:pt x="8895" y="2493"/>
                </a:cubicBezTo>
                <a:cubicBezTo>
                  <a:pt x="8758" y="2093"/>
                  <a:pt x="8572" y="1709"/>
                  <a:pt x="8336" y="1356"/>
                </a:cubicBezTo>
                <a:cubicBezTo>
                  <a:pt x="8159" y="1089"/>
                  <a:pt x="7964" y="828"/>
                  <a:pt x="7771" y="572"/>
                </a:cubicBezTo>
                <a:cubicBezTo>
                  <a:pt x="7623" y="378"/>
                  <a:pt x="7463" y="192"/>
                  <a:pt x="7303" y="0"/>
                </a:cubicBezTo>
                <a:close/>
                <a:moveTo>
                  <a:pt x="7331" y="7244"/>
                </a:moveTo>
                <a:cubicBezTo>
                  <a:pt x="7050" y="7694"/>
                  <a:pt x="6779" y="8130"/>
                  <a:pt x="6502" y="8572"/>
                </a:cubicBezTo>
                <a:lnTo>
                  <a:pt x="8161" y="8572"/>
                </a:lnTo>
                <a:cubicBezTo>
                  <a:pt x="7885" y="8130"/>
                  <a:pt x="7614" y="7697"/>
                  <a:pt x="7331" y="7244"/>
                </a:cubicBezTo>
                <a:close/>
                <a:moveTo>
                  <a:pt x="11676" y="6485"/>
                </a:moveTo>
                <a:cubicBezTo>
                  <a:pt x="11704" y="6901"/>
                  <a:pt x="11663" y="7301"/>
                  <a:pt x="11493" y="7683"/>
                </a:cubicBezTo>
                <a:cubicBezTo>
                  <a:pt x="11326" y="8058"/>
                  <a:pt x="11084" y="8371"/>
                  <a:pt x="10727" y="8613"/>
                </a:cubicBezTo>
                <a:lnTo>
                  <a:pt x="14654" y="8613"/>
                </a:lnTo>
                <a:lnTo>
                  <a:pt x="14656" y="6485"/>
                </a:lnTo>
                <a:close/>
                <a:moveTo>
                  <a:pt x="2" y="6478"/>
                </a:moveTo>
                <a:lnTo>
                  <a:pt x="2" y="8616"/>
                </a:lnTo>
                <a:lnTo>
                  <a:pt x="3932" y="8616"/>
                </a:lnTo>
                <a:cubicBezTo>
                  <a:pt x="3198" y="8075"/>
                  <a:pt x="2933" y="7347"/>
                  <a:pt x="2983" y="6478"/>
                </a:cubicBezTo>
                <a:close/>
                <a:moveTo>
                  <a:pt x="3188" y="9459"/>
                </a:moveTo>
                <a:lnTo>
                  <a:pt x="3188" y="11657"/>
                </a:lnTo>
                <a:lnTo>
                  <a:pt x="11476" y="11657"/>
                </a:lnTo>
                <a:lnTo>
                  <a:pt x="11476" y="9459"/>
                </a:lnTo>
                <a:close/>
                <a:moveTo>
                  <a:pt x="12328" y="9459"/>
                </a:moveTo>
                <a:lnTo>
                  <a:pt x="12328" y="11657"/>
                </a:lnTo>
                <a:lnTo>
                  <a:pt x="14657" y="11657"/>
                </a:lnTo>
                <a:lnTo>
                  <a:pt x="14657" y="9459"/>
                </a:lnTo>
                <a:close/>
                <a:moveTo>
                  <a:pt x="0" y="9456"/>
                </a:moveTo>
                <a:lnTo>
                  <a:pt x="0" y="11664"/>
                </a:lnTo>
                <a:lnTo>
                  <a:pt x="2334" y="11664"/>
                </a:lnTo>
                <a:lnTo>
                  <a:pt x="2334" y="9456"/>
                </a:lnTo>
                <a:close/>
                <a:moveTo>
                  <a:pt x="5455" y="12637"/>
                </a:moveTo>
                <a:lnTo>
                  <a:pt x="5455" y="14638"/>
                </a:lnTo>
                <a:lnTo>
                  <a:pt x="9208" y="14638"/>
                </a:lnTo>
                <a:lnTo>
                  <a:pt x="9208" y="12637"/>
                </a:lnTo>
                <a:close/>
                <a:moveTo>
                  <a:pt x="10058" y="12511"/>
                </a:moveTo>
                <a:lnTo>
                  <a:pt x="10058" y="14654"/>
                </a:lnTo>
                <a:lnTo>
                  <a:pt x="14653" y="14654"/>
                </a:lnTo>
                <a:lnTo>
                  <a:pt x="14653" y="12511"/>
                </a:lnTo>
                <a:close/>
                <a:moveTo>
                  <a:pt x="0" y="12506"/>
                </a:moveTo>
                <a:lnTo>
                  <a:pt x="0" y="14661"/>
                </a:lnTo>
                <a:lnTo>
                  <a:pt x="4618" y="14661"/>
                </a:lnTo>
                <a:lnTo>
                  <a:pt x="4618" y="1250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1607150" y="4155942"/>
            <a:ext cx="460173" cy="439012"/>
          </a:xfrm>
          <a:custGeom>
            <a:rect b="b" l="l" r="r" t="t"/>
            <a:pathLst>
              <a:path extrusionOk="0" h="14045" w="14722">
                <a:moveTo>
                  <a:pt x="7341" y="3640"/>
                </a:moveTo>
                <a:cubicBezTo>
                  <a:pt x="7555" y="3640"/>
                  <a:pt x="7766" y="3689"/>
                  <a:pt x="7973" y="3790"/>
                </a:cubicBezTo>
                <a:cubicBezTo>
                  <a:pt x="8425" y="4008"/>
                  <a:pt x="8706" y="4369"/>
                  <a:pt x="8806" y="4861"/>
                </a:cubicBezTo>
                <a:cubicBezTo>
                  <a:pt x="8829" y="4983"/>
                  <a:pt x="8841" y="5104"/>
                  <a:pt x="8842" y="5227"/>
                </a:cubicBezTo>
                <a:cubicBezTo>
                  <a:pt x="8845" y="5660"/>
                  <a:pt x="8844" y="6094"/>
                  <a:pt x="8844" y="6526"/>
                </a:cubicBezTo>
                <a:cubicBezTo>
                  <a:pt x="8842" y="6558"/>
                  <a:pt x="8842" y="6590"/>
                  <a:pt x="8842" y="6621"/>
                </a:cubicBezTo>
                <a:lnTo>
                  <a:pt x="5823" y="6621"/>
                </a:lnTo>
                <a:lnTo>
                  <a:pt x="5823" y="6523"/>
                </a:lnTo>
                <a:cubicBezTo>
                  <a:pt x="5823" y="6060"/>
                  <a:pt x="5826" y="5595"/>
                  <a:pt x="5823" y="5132"/>
                </a:cubicBezTo>
                <a:cubicBezTo>
                  <a:pt x="5817" y="4536"/>
                  <a:pt x="6232" y="3952"/>
                  <a:pt x="6782" y="3747"/>
                </a:cubicBezTo>
                <a:cubicBezTo>
                  <a:pt x="6970" y="3676"/>
                  <a:pt x="7157" y="3640"/>
                  <a:pt x="7341" y="3640"/>
                </a:cubicBezTo>
                <a:close/>
                <a:moveTo>
                  <a:pt x="7737" y="7984"/>
                </a:moveTo>
                <a:lnTo>
                  <a:pt x="7737" y="9381"/>
                </a:lnTo>
                <a:lnTo>
                  <a:pt x="6906" y="9381"/>
                </a:lnTo>
                <a:lnTo>
                  <a:pt x="6906" y="7984"/>
                </a:lnTo>
                <a:close/>
                <a:moveTo>
                  <a:pt x="13370" y="1"/>
                </a:moveTo>
                <a:cubicBezTo>
                  <a:pt x="13180" y="1"/>
                  <a:pt x="12993" y="45"/>
                  <a:pt x="12814" y="133"/>
                </a:cubicBezTo>
                <a:cubicBezTo>
                  <a:pt x="12500" y="287"/>
                  <a:pt x="12285" y="535"/>
                  <a:pt x="12163" y="862"/>
                </a:cubicBezTo>
                <a:cubicBezTo>
                  <a:pt x="11586" y="862"/>
                  <a:pt x="11017" y="862"/>
                  <a:pt x="10446" y="860"/>
                </a:cubicBezTo>
                <a:cubicBezTo>
                  <a:pt x="10387" y="860"/>
                  <a:pt x="10353" y="875"/>
                  <a:pt x="10324" y="928"/>
                </a:cubicBezTo>
                <a:cubicBezTo>
                  <a:pt x="10179" y="1191"/>
                  <a:pt x="10029" y="1454"/>
                  <a:pt x="9878" y="1716"/>
                </a:cubicBezTo>
                <a:cubicBezTo>
                  <a:pt x="9695" y="2034"/>
                  <a:pt x="9512" y="2352"/>
                  <a:pt x="9329" y="2670"/>
                </a:cubicBezTo>
                <a:cubicBezTo>
                  <a:pt x="9197" y="2902"/>
                  <a:pt x="9065" y="3130"/>
                  <a:pt x="8929" y="3366"/>
                </a:cubicBezTo>
                <a:cubicBezTo>
                  <a:pt x="8867" y="3321"/>
                  <a:pt x="8809" y="3272"/>
                  <a:pt x="8750" y="3231"/>
                </a:cubicBezTo>
                <a:cubicBezTo>
                  <a:pt x="8474" y="3029"/>
                  <a:pt x="8171" y="2887"/>
                  <a:pt x="7834" y="2821"/>
                </a:cubicBezTo>
                <a:cubicBezTo>
                  <a:pt x="7772" y="2808"/>
                  <a:pt x="7761" y="2779"/>
                  <a:pt x="7761" y="2721"/>
                </a:cubicBezTo>
                <a:cubicBezTo>
                  <a:pt x="7764" y="2258"/>
                  <a:pt x="7764" y="1795"/>
                  <a:pt x="7764" y="1331"/>
                </a:cubicBezTo>
                <a:lnTo>
                  <a:pt x="7764" y="1234"/>
                </a:lnTo>
                <a:lnTo>
                  <a:pt x="6884" y="1234"/>
                </a:lnTo>
                <a:cubicBezTo>
                  <a:pt x="6884" y="1729"/>
                  <a:pt x="6881" y="2216"/>
                  <a:pt x="6886" y="2704"/>
                </a:cubicBezTo>
                <a:cubicBezTo>
                  <a:pt x="6886" y="2773"/>
                  <a:pt x="6878" y="2817"/>
                  <a:pt x="6793" y="2823"/>
                </a:cubicBezTo>
                <a:cubicBezTo>
                  <a:pt x="6735" y="2825"/>
                  <a:pt x="6679" y="2852"/>
                  <a:pt x="6622" y="2868"/>
                </a:cubicBezTo>
                <a:cubicBezTo>
                  <a:pt x="6291" y="2968"/>
                  <a:pt x="5999" y="3138"/>
                  <a:pt x="5734" y="3368"/>
                </a:cubicBezTo>
                <a:cubicBezTo>
                  <a:pt x="5523" y="3001"/>
                  <a:pt x="5313" y="2641"/>
                  <a:pt x="5107" y="2279"/>
                </a:cubicBezTo>
                <a:cubicBezTo>
                  <a:pt x="4850" y="1829"/>
                  <a:pt x="4595" y="1380"/>
                  <a:pt x="4342" y="932"/>
                </a:cubicBezTo>
                <a:cubicBezTo>
                  <a:pt x="4313" y="882"/>
                  <a:pt x="4279" y="860"/>
                  <a:pt x="4219" y="860"/>
                </a:cubicBezTo>
                <a:cubicBezTo>
                  <a:pt x="4217" y="860"/>
                  <a:pt x="4215" y="860"/>
                  <a:pt x="4213" y="860"/>
                </a:cubicBezTo>
                <a:cubicBezTo>
                  <a:pt x="3956" y="862"/>
                  <a:pt x="3700" y="862"/>
                  <a:pt x="3444" y="862"/>
                </a:cubicBezTo>
                <a:cubicBezTo>
                  <a:pt x="3188" y="862"/>
                  <a:pt x="2932" y="862"/>
                  <a:pt x="2675" y="865"/>
                </a:cubicBezTo>
                <a:cubicBezTo>
                  <a:pt x="2665" y="865"/>
                  <a:pt x="2655" y="865"/>
                  <a:pt x="2644" y="865"/>
                </a:cubicBezTo>
                <a:cubicBezTo>
                  <a:pt x="2543" y="865"/>
                  <a:pt x="2459" y="853"/>
                  <a:pt x="2438" y="721"/>
                </a:cubicBezTo>
                <a:cubicBezTo>
                  <a:pt x="2434" y="698"/>
                  <a:pt x="2412" y="676"/>
                  <a:pt x="2400" y="652"/>
                </a:cubicBezTo>
                <a:cubicBezTo>
                  <a:pt x="2155" y="231"/>
                  <a:pt x="1736" y="3"/>
                  <a:pt x="1290" y="3"/>
                </a:cubicBezTo>
                <a:cubicBezTo>
                  <a:pt x="1211" y="3"/>
                  <a:pt x="1132" y="10"/>
                  <a:pt x="1052" y="25"/>
                </a:cubicBezTo>
                <a:cubicBezTo>
                  <a:pt x="638" y="100"/>
                  <a:pt x="322" y="333"/>
                  <a:pt x="136" y="715"/>
                </a:cubicBezTo>
                <a:cubicBezTo>
                  <a:pt x="78" y="831"/>
                  <a:pt x="48" y="960"/>
                  <a:pt x="5" y="1080"/>
                </a:cubicBezTo>
                <a:lnTo>
                  <a:pt x="5" y="1502"/>
                </a:lnTo>
                <a:cubicBezTo>
                  <a:pt x="42" y="1609"/>
                  <a:pt x="67" y="1723"/>
                  <a:pt x="115" y="1826"/>
                </a:cubicBezTo>
                <a:cubicBezTo>
                  <a:pt x="320" y="2261"/>
                  <a:pt x="666" y="2502"/>
                  <a:pt x="1142" y="2565"/>
                </a:cubicBezTo>
                <a:cubicBezTo>
                  <a:pt x="1195" y="2572"/>
                  <a:pt x="1247" y="2575"/>
                  <a:pt x="1299" y="2575"/>
                </a:cubicBezTo>
                <a:cubicBezTo>
                  <a:pt x="1763" y="2575"/>
                  <a:pt x="2183" y="2307"/>
                  <a:pt x="2394" y="1937"/>
                </a:cubicBezTo>
                <a:cubicBezTo>
                  <a:pt x="2407" y="1914"/>
                  <a:pt x="2432" y="1893"/>
                  <a:pt x="2436" y="1870"/>
                </a:cubicBezTo>
                <a:cubicBezTo>
                  <a:pt x="2456" y="1739"/>
                  <a:pt x="2536" y="1721"/>
                  <a:pt x="2632" y="1721"/>
                </a:cubicBezTo>
                <a:cubicBezTo>
                  <a:pt x="2650" y="1721"/>
                  <a:pt x="2668" y="1721"/>
                  <a:pt x="2687" y="1722"/>
                </a:cubicBezTo>
                <a:cubicBezTo>
                  <a:pt x="2837" y="1724"/>
                  <a:pt x="2987" y="1725"/>
                  <a:pt x="3137" y="1725"/>
                </a:cubicBezTo>
                <a:cubicBezTo>
                  <a:pt x="3319" y="1725"/>
                  <a:pt x="3502" y="1724"/>
                  <a:pt x="3684" y="1722"/>
                </a:cubicBezTo>
                <a:cubicBezTo>
                  <a:pt x="3744" y="1722"/>
                  <a:pt x="3779" y="1734"/>
                  <a:pt x="3810" y="1792"/>
                </a:cubicBezTo>
                <a:cubicBezTo>
                  <a:pt x="4117" y="2339"/>
                  <a:pt x="4431" y="2883"/>
                  <a:pt x="4742" y="3426"/>
                </a:cubicBezTo>
                <a:cubicBezTo>
                  <a:pt x="4872" y="3653"/>
                  <a:pt x="5008" y="3879"/>
                  <a:pt x="5136" y="4108"/>
                </a:cubicBezTo>
                <a:cubicBezTo>
                  <a:pt x="5151" y="4134"/>
                  <a:pt x="5143" y="4184"/>
                  <a:pt x="5129" y="4215"/>
                </a:cubicBezTo>
                <a:cubicBezTo>
                  <a:pt x="5006" y="4503"/>
                  <a:pt x="4940" y="4807"/>
                  <a:pt x="4940" y="5122"/>
                </a:cubicBezTo>
                <a:cubicBezTo>
                  <a:pt x="4943" y="5579"/>
                  <a:pt x="4940" y="6035"/>
                  <a:pt x="4940" y="6494"/>
                </a:cubicBezTo>
                <a:lnTo>
                  <a:pt x="4940" y="6604"/>
                </a:lnTo>
                <a:lnTo>
                  <a:pt x="1523" y="6604"/>
                </a:lnTo>
                <a:lnTo>
                  <a:pt x="1523" y="7478"/>
                </a:lnTo>
                <a:lnTo>
                  <a:pt x="3877" y="7478"/>
                </a:lnTo>
                <a:lnTo>
                  <a:pt x="3877" y="10738"/>
                </a:lnTo>
                <a:lnTo>
                  <a:pt x="4696" y="10738"/>
                </a:lnTo>
                <a:cubicBezTo>
                  <a:pt x="4623" y="10870"/>
                  <a:pt x="4557" y="10991"/>
                  <a:pt x="4490" y="11109"/>
                </a:cubicBezTo>
                <a:cubicBezTo>
                  <a:pt x="4330" y="11389"/>
                  <a:pt x="4169" y="11667"/>
                  <a:pt x="4008" y="11947"/>
                </a:cubicBezTo>
                <a:cubicBezTo>
                  <a:pt x="3934" y="12073"/>
                  <a:pt x="3862" y="12202"/>
                  <a:pt x="3788" y="12326"/>
                </a:cubicBezTo>
                <a:cubicBezTo>
                  <a:pt x="3775" y="12347"/>
                  <a:pt x="3742" y="12365"/>
                  <a:pt x="3717" y="12365"/>
                </a:cubicBezTo>
                <a:cubicBezTo>
                  <a:pt x="3333" y="12366"/>
                  <a:pt x="2948" y="12366"/>
                  <a:pt x="2565" y="12366"/>
                </a:cubicBezTo>
                <a:cubicBezTo>
                  <a:pt x="2519" y="12366"/>
                  <a:pt x="2501" y="12350"/>
                  <a:pt x="2485" y="12304"/>
                </a:cubicBezTo>
                <a:cubicBezTo>
                  <a:pt x="2338" y="11925"/>
                  <a:pt x="2072" y="11665"/>
                  <a:pt x="1686" y="11537"/>
                </a:cubicBezTo>
                <a:cubicBezTo>
                  <a:pt x="1543" y="11489"/>
                  <a:pt x="1402" y="11465"/>
                  <a:pt x="1264" y="11465"/>
                </a:cubicBezTo>
                <a:cubicBezTo>
                  <a:pt x="1004" y="11465"/>
                  <a:pt x="756" y="11549"/>
                  <a:pt x="525" y="11712"/>
                </a:cubicBezTo>
                <a:cubicBezTo>
                  <a:pt x="247" y="11910"/>
                  <a:pt x="73" y="12187"/>
                  <a:pt x="17" y="12530"/>
                </a:cubicBezTo>
                <a:cubicBezTo>
                  <a:pt x="15" y="12537"/>
                  <a:pt x="7" y="12542"/>
                  <a:pt x="1" y="12548"/>
                </a:cubicBezTo>
                <a:lnTo>
                  <a:pt x="1" y="12970"/>
                </a:lnTo>
                <a:cubicBezTo>
                  <a:pt x="7" y="12973"/>
                  <a:pt x="14" y="12974"/>
                  <a:pt x="14" y="12979"/>
                </a:cubicBezTo>
                <a:cubicBezTo>
                  <a:pt x="59" y="13273"/>
                  <a:pt x="203" y="13514"/>
                  <a:pt x="423" y="13713"/>
                </a:cubicBezTo>
                <a:cubicBezTo>
                  <a:pt x="669" y="13937"/>
                  <a:pt x="955" y="14045"/>
                  <a:pt x="1262" y="14045"/>
                </a:cubicBezTo>
                <a:cubicBezTo>
                  <a:pt x="1339" y="14045"/>
                  <a:pt x="1417" y="14038"/>
                  <a:pt x="1496" y="14025"/>
                </a:cubicBezTo>
                <a:cubicBezTo>
                  <a:pt x="1919" y="13955"/>
                  <a:pt x="2237" y="13714"/>
                  <a:pt x="2428" y="13324"/>
                </a:cubicBezTo>
                <a:cubicBezTo>
                  <a:pt x="2456" y="13265"/>
                  <a:pt x="2488" y="13244"/>
                  <a:pt x="2552" y="13244"/>
                </a:cubicBezTo>
                <a:cubicBezTo>
                  <a:pt x="2554" y="13244"/>
                  <a:pt x="2556" y="13244"/>
                  <a:pt x="2558" y="13244"/>
                </a:cubicBezTo>
                <a:cubicBezTo>
                  <a:pt x="3099" y="13245"/>
                  <a:pt x="3637" y="13244"/>
                  <a:pt x="4178" y="13248"/>
                </a:cubicBezTo>
                <a:cubicBezTo>
                  <a:pt x="4260" y="13248"/>
                  <a:pt x="4301" y="13216"/>
                  <a:pt x="4339" y="13150"/>
                </a:cubicBezTo>
                <a:cubicBezTo>
                  <a:pt x="4482" y="12897"/>
                  <a:pt x="4630" y="12643"/>
                  <a:pt x="4775" y="12388"/>
                </a:cubicBezTo>
                <a:cubicBezTo>
                  <a:pt x="5076" y="11859"/>
                  <a:pt x="5378" y="11330"/>
                  <a:pt x="5677" y="10798"/>
                </a:cubicBezTo>
                <a:cubicBezTo>
                  <a:pt x="5702" y="10752"/>
                  <a:pt x="5730" y="10736"/>
                  <a:pt x="5782" y="10736"/>
                </a:cubicBezTo>
                <a:cubicBezTo>
                  <a:pt x="6127" y="10738"/>
                  <a:pt x="6471" y="10738"/>
                  <a:pt x="6815" y="10738"/>
                </a:cubicBezTo>
                <a:cubicBezTo>
                  <a:pt x="6836" y="10738"/>
                  <a:pt x="6857" y="10742"/>
                  <a:pt x="6886" y="10745"/>
                </a:cubicBezTo>
                <a:lnTo>
                  <a:pt x="6886" y="12835"/>
                </a:lnTo>
                <a:lnTo>
                  <a:pt x="7764" y="12835"/>
                </a:lnTo>
                <a:lnTo>
                  <a:pt x="7764" y="10738"/>
                </a:lnTo>
                <a:cubicBezTo>
                  <a:pt x="7892" y="10738"/>
                  <a:pt x="8019" y="10738"/>
                  <a:pt x="8145" y="10738"/>
                </a:cubicBezTo>
                <a:cubicBezTo>
                  <a:pt x="8398" y="10738"/>
                  <a:pt x="8647" y="10738"/>
                  <a:pt x="8897" y="10742"/>
                </a:cubicBezTo>
                <a:cubicBezTo>
                  <a:pt x="8926" y="10742"/>
                  <a:pt x="8965" y="10776"/>
                  <a:pt x="8982" y="10804"/>
                </a:cubicBezTo>
                <a:cubicBezTo>
                  <a:pt x="9071" y="10958"/>
                  <a:pt x="9156" y="11117"/>
                  <a:pt x="9244" y="11273"/>
                </a:cubicBezTo>
                <a:cubicBezTo>
                  <a:pt x="9398" y="11545"/>
                  <a:pt x="9553" y="11819"/>
                  <a:pt x="9708" y="12090"/>
                </a:cubicBezTo>
                <a:cubicBezTo>
                  <a:pt x="9918" y="12452"/>
                  <a:pt x="10128" y="12813"/>
                  <a:pt x="10333" y="13178"/>
                </a:cubicBezTo>
                <a:cubicBezTo>
                  <a:pt x="10365" y="13234"/>
                  <a:pt x="10394" y="13245"/>
                  <a:pt x="10450" y="13245"/>
                </a:cubicBezTo>
                <a:cubicBezTo>
                  <a:pt x="10726" y="13245"/>
                  <a:pt x="11002" y="13245"/>
                  <a:pt x="11279" y="13245"/>
                </a:cubicBezTo>
                <a:cubicBezTo>
                  <a:pt x="11555" y="13245"/>
                  <a:pt x="11831" y="13245"/>
                  <a:pt x="12106" y="13244"/>
                </a:cubicBezTo>
                <a:cubicBezTo>
                  <a:pt x="12163" y="13244"/>
                  <a:pt x="12191" y="13259"/>
                  <a:pt x="12214" y="13311"/>
                </a:cubicBezTo>
                <a:cubicBezTo>
                  <a:pt x="12304" y="13508"/>
                  <a:pt x="12442" y="13669"/>
                  <a:pt x="12617" y="13795"/>
                </a:cubicBezTo>
                <a:cubicBezTo>
                  <a:pt x="12845" y="13958"/>
                  <a:pt x="13091" y="14041"/>
                  <a:pt x="13364" y="14041"/>
                </a:cubicBezTo>
                <a:cubicBezTo>
                  <a:pt x="13404" y="14041"/>
                  <a:pt x="13445" y="14039"/>
                  <a:pt x="13487" y="14035"/>
                </a:cubicBezTo>
                <a:cubicBezTo>
                  <a:pt x="13717" y="14015"/>
                  <a:pt x="13931" y="13953"/>
                  <a:pt x="14112" y="13815"/>
                </a:cubicBezTo>
                <a:cubicBezTo>
                  <a:pt x="14529" y="13502"/>
                  <a:pt x="14722" y="13087"/>
                  <a:pt x="14644" y="12557"/>
                </a:cubicBezTo>
                <a:cubicBezTo>
                  <a:pt x="14597" y="12252"/>
                  <a:pt x="14463" y="12000"/>
                  <a:pt x="14230" y="11799"/>
                </a:cubicBezTo>
                <a:cubicBezTo>
                  <a:pt x="13985" y="11586"/>
                  <a:pt x="13710" y="11475"/>
                  <a:pt x="13401" y="11475"/>
                </a:cubicBezTo>
                <a:cubicBezTo>
                  <a:pt x="13335" y="11475"/>
                  <a:pt x="13269" y="11480"/>
                  <a:pt x="13201" y="11490"/>
                </a:cubicBezTo>
                <a:cubicBezTo>
                  <a:pt x="12704" y="11560"/>
                  <a:pt x="12374" y="11841"/>
                  <a:pt x="12178" y="12291"/>
                </a:cubicBezTo>
                <a:cubicBezTo>
                  <a:pt x="12150" y="12354"/>
                  <a:pt x="12125" y="12370"/>
                  <a:pt x="12065" y="12370"/>
                </a:cubicBezTo>
                <a:cubicBezTo>
                  <a:pt x="11847" y="12370"/>
                  <a:pt x="11628" y="12368"/>
                  <a:pt x="11409" y="12368"/>
                </a:cubicBezTo>
                <a:cubicBezTo>
                  <a:pt x="11267" y="12368"/>
                  <a:pt x="11126" y="12369"/>
                  <a:pt x="10985" y="12370"/>
                </a:cubicBezTo>
                <a:cubicBezTo>
                  <a:pt x="10910" y="12370"/>
                  <a:pt x="10872" y="12347"/>
                  <a:pt x="10837" y="12282"/>
                </a:cubicBezTo>
                <a:cubicBezTo>
                  <a:pt x="10709" y="12047"/>
                  <a:pt x="10575" y="11814"/>
                  <a:pt x="10441" y="11580"/>
                </a:cubicBezTo>
                <a:cubicBezTo>
                  <a:pt x="10284" y="11304"/>
                  <a:pt x="10125" y="11028"/>
                  <a:pt x="9959" y="10739"/>
                </a:cubicBezTo>
                <a:lnTo>
                  <a:pt x="10784" y="10739"/>
                </a:lnTo>
                <a:lnTo>
                  <a:pt x="10784" y="7481"/>
                </a:lnTo>
                <a:lnTo>
                  <a:pt x="13139" y="7481"/>
                </a:lnTo>
                <a:lnTo>
                  <a:pt x="13139" y="6607"/>
                </a:lnTo>
                <a:lnTo>
                  <a:pt x="9725" y="6607"/>
                </a:lnTo>
                <a:cubicBezTo>
                  <a:pt x="9723" y="6577"/>
                  <a:pt x="9723" y="6560"/>
                  <a:pt x="9722" y="6543"/>
                </a:cubicBezTo>
                <a:cubicBezTo>
                  <a:pt x="9716" y="6009"/>
                  <a:pt x="9710" y="5471"/>
                  <a:pt x="9701" y="4936"/>
                </a:cubicBezTo>
                <a:cubicBezTo>
                  <a:pt x="9698" y="4707"/>
                  <a:pt x="9641" y="4486"/>
                  <a:pt x="9549" y="4276"/>
                </a:cubicBezTo>
                <a:cubicBezTo>
                  <a:pt x="9511" y="4185"/>
                  <a:pt x="9511" y="4115"/>
                  <a:pt x="9560" y="4032"/>
                </a:cubicBezTo>
                <a:cubicBezTo>
                  <a:pt x="9766" y="3686"/>
                  <a:pt x="9963" y="3338"/>
                  <a:pt x="10163" y="2991"/>
                </a:cubicBezTo>
                <a:cubicBezTo>
                  <a:pt x="10394" y="2587"/>
                  <a:pt x="10623" y="2181"/>
                  <a:pt x="10857" y="1778"/>
                </a:cubicBezTo>
                <a:cubicBezTo>
                  <a:pt x="10872" y="1753"/>
                  <a:pt x="10912" y="1725"/>
                  <a:pt x="10939" y="1725"/>
                </a:cubicBezTo>
                <a:cubicBezTo>
                  <a:pt x="11144" y="1723"/>
                  <a:pt x="11348" y="1723"/>
                  <a:pt x="11552" y="1723"/>
                </a:cubicBezTo>
                <a:cubicBezTo>
                  <a:pt x="11757" y="1723"/>
                  <a:pt x="11960" y="1723"/>
                  <a:pt x="12163" y="1723"/>
                </a:cubicBezTo>
                <a:cubicBezTo>
                  <a:pt x="12341" y="2222"/>
                  <a:pt x="12813" y="2578"/>
                  <a:pt x="13375" y="2578"/>
                </a:cubicBezTo>
                <a:cubicBezTo>
                  <a:pt x="13444" y="2578"/>
                  <a:pt x="13515" y="2573"/>
                  <a:pt x="13586" y="2562"/>
                </a:cubicBezTo>
                <a:cubicBezTo>
                  <a:pt x="14172" y="2471"/>
                  <a:pt x="14608" y="1997"/>
                  <a:pt x="14660" y="1419"/>
                </a:cubicBezTo>
                <a:cubicBezTo>
                  <a:pt x="14721" y="763"/>
                  <a:pt x="14316" y="215"/>
                  <a:pt x="13706" y="47"/>
                </a:cubicBezTo>
                <a:cubicBezTo>
                  <a:pt x="13593" y="16"/>
                  <a:pt x="13481" y="1"/>
                  <a:pt x="1337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819492" y="4163006"/>
            <a:ext cx="458516" cy="424977"/>
          </a:xfrm>
          <a:custGeom>
            <a:rect b="b" l="l" r="r" t="t"/>
            <a:pathLst>
              <a:path extrusionOk="0" h="13596" w="14669">
                <a:moveTo>
                  <a:pt x="7359" y="1"/>
                </a:moveTo>
                <a:cubicBezTo>
                  <a:pt x="7172" y="1"/>
                  <a:pt x="6982" y="12"/>
                  <a:pt x="6790" y="35"/>
                </a:cubicBezTo>
                <a:cubicBezTo>
                  <a:pt x="5908" y="140"/>
                  <a:pt x="5134" y="501"/>
                  <a:pt x="4479" y="1096"/>
                </a:cubicBezTo>
                <a:cubicBezTo>
                  <a:pt x="3725" y="1783"/>
                  <a:pt x="3268" y="2639"/>
                  <a:pt x="3122" y="3650"/>
                </a:cubicBezTo>
                <a:cubicBezTo>
                  <a:pt x="3045" y="3659"/>
                  <a:pt x="2974" y="3666"/>
                  <a:pt x="2902" y="3675"/>
                </a:cubicBezTo>
                <a:cubicBezTo>
                  <a:pt x="2710" y="3699"/>
                  <a:pt x="2513" y="3710"/>
                  <a:pt x="2323" y="3750"/>
                </a:cubicBezTo>
                <a:cubicBezTo>
                  <a:pt x="1830" y="3855"/>
                  <a:pt x="1400" y="4091"/>
                  <a:pt x="1024" y="4421"/>
                </a:cubicBezTo>
                <a:cubicBezTo>
                  <a:pt x="793" y="4622"/>
                  <a:pt x="595" y="4853"/>
                  <a:pt x="440" y="5119"/>
                </a:cubicBezTo>
                <a:cubicBezTo>
                  <a:pt x="256" y="5432"/>
                  <a:pt x="116" y="5764"/>
                  <a:pt x="56" y="6124"/>
                </a:cubicBezTo>
                <a:lnTo>
                  <a:pt x="0" y="6438"/>
                </a:lnTo>
                <a:lnTo>
                  <a:pt x="0" y="6951"/>
                </a:lnTo>
                <a:cubicBezTo>
                  <a:pt x="12" y="7017"/>
                  <a:pt x="28" y="7082"/>
                  <a:pt x="35" y="7148"/>
                </a:cubicBezTo>
                <a:cubicBezTo>
                  <a:pt x="70" y="7462"/>
                  <a:pt x="170" y="7755"/>
                  <a:pt x="306" y="8035"/>
                </a:cubicBezTo>
                <a:cubicBezTo>
                  <a:pt x="456" y="8343"/>
                  <a:pt x="660" y="8613"/>
                  <a:pt x="901" y="8856"/>
                </a:cubicBezTo>
                <a:cubicBezTo>
                  <a:pt x="1234" y="9191"/>
                  <a:pt x="1628" y="9420"/>
                  <a:pt x="2068" y="9578"/>
                </a:cubicBezTo>
                <a:cubicBezTo>
                  <a:pt x="2332" y="9672"/>
                  <a:pt x="2609" y="9709"/>
                  <a:pt x="2886" y="9732"/>
                </a:cubicBezTo>
                <a:cubicBezTo>
                  <a:pt x="2886" y="9732"/>
                  <a:pt x="2887" y="9732"/>
                  <a:pt x="2888" y="9732"/>
                </a:cubicBezTo>
                <a:cubicBezTo>
                  <a:pt x="2914" y="9732"/>
                  <a:pt x="2955" y="9704"/>
                  <a:pt x="2962" y="9682"/>
                </a:cubicBezTo>
                <a:cubicBezTo>
                  <a:pt x="3062" y="9341"/>
                  <a:pt x="3108" y="8989"/>
                  <a:pt x="3111" y="8634"/>
                </a:cubicBezTo>
                <a:cubicBezTo>
                  <a:pt x="3114" y="7616"/>
                  <a:pt x="3113" y="6594"/>
                  <a:pt x="3113" y="5576"/>
                </a:cubicBezTo>
                <a:lnTo>
                  <a:pt x="3113" y="5456"/>
                </a:lnTo>
                <a:cubicBezTo>
                  <a:pt x="3624" y="5860"/>
                  <a:pt x="4120" y="6254"/>
                  <a:pt x="4618" y="6650"/>
                </a:cubicBezTo>
                <a:cubicBezTo>
                  <a:pt x="4631" y="6608"/>
                  <a:pt x="4637" y="6583"/>
                  <a:pt x="4646" y="6556"/>
                </a:cubicBezTo>
                <a:cubicBezTo>
                  <a:pt x="4835" y="5972"/>
                  <a:pt x="5084" y="5415"/>
                  <a:pt x="5395" y="4884"/>
                </a:cubicBezTo>
                <a:cubicBezTo>
                  <a:pt x="5664" y="4426"/>
                  <a:pt x="5985" y="4006"/>
                  <a:pt x="6324" y="3597"/>
                </a:cubicBezTo>
                <a:cubicBezTo>
                  <a:pt x="6492" y="3397"/>
                  <a:pt x="6658" y="3193"/>
                  <a:pt x="6821" y="2989"/>
                </a:cubicBezTo>
                <a:cubicBezTo>
                  <a:pt x="6982" y="2790"/>
                  <a:pt x="7142" y="2586"/>
                  <a:pt x="7312" y="2372"/>
                </a:cubicBezTo>
                <a:cubicBezTo>
                  <a:pt x="7335" y="2403"/>
                  <a:pt x="7351" y="2425"/>
                  <a:pt x="7369" y="2447"/>
                </a:cubicBezTo>
                <a:cubicBezTo>
                  <a:pt x="7505" y="2621"/>
                  <a:pt x="7643" y="2797"/>
                  <a:pt x="7782" y="2970"/>
                </a:cubicBezTo>
                <a:cubicBezTo>
                  <a:pt x="8008" y="3246"/>
                  <a:pt x="8244" y="3515"/>
                  <a:pt x="8461" y="3800"/>
                </a:cubicBezTo>
                <a:cubicBezTo>
                  <a:pt x="8718" y="4137"/>
                  <a:pt x="8969" y="4480"/>
                  <a:pt x="9202" y="4834"/>
                </a:cubicBezTo>
                <a:cubicBezTo>
                  <a:pt x="9476" y="5252"/>
                  <a:pt x="9692" y="5705"/>
                  <a:pt x="9867" y="6174"/>
                </a:cubicBezTo>
                <a:cubicBezTo>
                  <a:pt x="9926" y="6328"/>
                  <a:pt x="9982" y="6483"/>
                  <a:pt x="10045" y="6652"/>
                </a:cubicBezTo>
                <a:cubicBezTo>
                  <a:pt x="10556" y="6247"/>
                  <a:pt x="11056" y="5850"/>
                  <a:pt x="11569" y="5446"/>
                </a:cubicBezTo>
                <a:lnTo>
                  <a:pt x="11569" y="5564"/>
                </a:lnTo>
                <a:cubicBezTo>
                  <a:pt x="11569" y="6562"/>
                  <a:pt x="11572" y="7559"/>
                  <a:pt x="11567" y="8557"/>
                </a:cubicBezTo>
                <a:cubicBezTo>
                  <a:pt x="11563" y="8929"/>
                  <a:pt x="11600" y="9295"/>
                  <a:pt x="11693" y="9656"/>
                </a:cubicBezTo>
                <a:cubicBezTo>
                  <a:pt x="11707" y="9712"/>
                  <a:pt x="11730" y="9734"/>
                  <a:pt x="11773" y="9734"/>
                </a:cubicBezTo>
                <a:cubicBezTo>
                  <a:pt x="11781" y="9734"/>
                  <a:pt x="11789" y="9733"/>
                  <a:pt x="11798" y="9732"/>
                </a:cubicBezTo>
                <a:cubicBezTo>
                  <a:pt x="11953" y="9707"/>
                  <a:pt x="12111" y="9688"/>
                  <a:pt x="12266" y="9659"/>
                </a:cubicBezTo>
                <a:cubicBezTo>
                  <a:pt x="12840" y="9550"/>
                  <a:pt x="13326" y="9275"/>
                  <a:pt x="13745" y="8878"/>
                </a:cubicBezTo>
                <a:cubicBezTo>
                  <a:pt x="14038" y="8599"/>
                  <a:pt x="14258" y="8267"/>
                  <a:pt x="14421" y="7897"/>
                </a:cubicBezTo>
                <a:cubicBezTo>
                  <a:pt x="14553" y="7600"/>
                  <a:pt x="14638" y="7286"/>
                  <a:pt x="14654" y="6964"/>
                </a:cubicBezTo>
                <a:cubicBezTo>
                  <a:pt x="14668" y="6709"/>
                  <a:pt x="14645" y="6451"/>
                  <a:pt x="14622" y="6194"/>
                </a:cubicBezTo>
                <a:cubicBezTo>
                  <a:pt x="14597" y="5925"/>
                  <a:pt x="14506" y="5670"/>
                  <a:pt x="14393" y="5431"/>
                </a:cubicBezTo>
                <a:cubicBezTo>
                  <a:pt x="14192" y="4996"/>
                  <a:pt x="13905" y="4628"/>
                  <a:pt x="13531" y="4327"/>
                </a:cubicBezTo>
                <a:cubicBezTo>
                  <a:pt x="13282" y="4128"/>
                  <a:pt x="13011" y="3961"/>
                  <a:pt x="12708" y="3863"/>
                </a:cubicBezTo>
                <a:cubicBezTo>
                  <a:pt x="12466" y="3784"/>
                  <a:pt x="12214" y="3726"/>
                  <a:pt x="11963" y="3681"/>
                </a:cubicBezTo>
                <a:cubicBezTo>
                  <a:pt x="11913" y="3672"/>
                  <a:pt x="11862" y="3669"/>
                  <a:pt x="11811" y="3669"/>
                </a:cubicBezTo>
                <a:cubicBezTo>
                  <a:pt x="11727" y="3669"/>
                  <a:pt x="11640" y="3677"/>
                  <a:pt x="11554" y="3677"/>
                </a:cubicBezTo>
                <a:cubicBezTo>
                  <a:pt x="11377" y="2522"/>
                  <a:pt x="10838" y="1581"/>
                  <a:pt x="9919" y="876"/>
                </a:cubicBezTo>
                <a:cubicBezTo>
                  <a:pt x="9147" y="285"/>
                  <a:pt x="8290" y="1"/>
                  <a:pt x="7359" y="1"/>
                </a:cubicBezTo>
                <a:close/>
                <a:moveTo>
                  <a:pt x="7317" y="3718"/>
                </a:moveTo>
                <a:cubicBezTo>
                  <a:pt x="6152" y="4971"/>
                  <a:pt x="5355" y="6402"/>
                  <a:pt x="5156" y="8135"/>
                </a:cubicBezTo>
                <a:cubicBezTo>
                  <a:pt x="4754" y="7817"/>
                  <a:pt x="4359" y="7505"/>
                  <a:pt x="3964" y="7191"/>
                </a:cubicBezTo>
                <a:cubicBezTo>
                  <a:pt x="3955" y="7194"/>
                  <a:pt x="3947" y="7198"/>
                  <a:pt x="3935" y="7201"/>
                </a:cubicBezTo>
                <a:cubicBezTo>
                  <a:pt x="3935" y="7741"/>
                  <a:pt x="3942" y="8278"/>
                  <a:pt x="3932" y="8818"/>
                </a:cubicBezTo>
                <a:cubicBezTo>
                  <a:pt x="3926" y="9059"/>
                  <a:pt x="3903" y="9304"/>
                  <a:pt x="3856" y="9543"/>
                </a:cubicBezTo>
                <a:cubicBezTo>
                  <a:pt x="3781" y="9942"/>
                  <a:pt x="3654" y="10329"/>
                  <a:pt x="3470" y="10692"/>
                </a:cubicBezTo>
                <a:cubicBezTo>
                  <a:pt x="3278" y="11073"/>
                  <a:pt x="3224" y="11469"/>
                  <a:pt x="3312" y="11881"/>
                </a:cubicBezTo>
                <a:cubicBezTo>
                  <a:pt x="3413" y="12350"/>
                  <a:pt x="3652" y="12726"/>
                  <a:pt x="4101" y="12930"/>
                </a:cubicBezTo>
                <a:cubicBezTo>
                  <a:pt x="4417" y="13075"/>
                  <a:pt x="4747" y="13192"/>
                  <a:pt x="5071" y="13317"/>
                </a:cubicBezTo>
                <a:cubicBezTo>
                  <a:pt x="5127" y="13338"/>
                  <a:pt x="5162" y="13350"/>
                  <a:pt x="5188" y="13350"/>
                </a:cubicBezTo>
                <a:cubicBezTo>
                  <a:pt x="5234" y="13350"/>
                  <a:pt x="5253" y="13314"/>
                  <a:pt x="5310" y="13223"/>
                </a:cubicBezTo>
                <a:cubicBezTo>
                  <a:pt x="5595" y="12761"/>
                  <a:pt x="5884" y="12301"/>
                  <a:pt x="6173" y="11840"/>
                </a:cubicBezTo>
                <a:cubicBezTo>
                  <a:pt x="6378" y="11510"/>
                  <a:pt x="6583" y="11180"/>
                  <a:pt x="6790" y="10853"/>
                </a:cubicBezTo>
                <a:cubicBezTo>
                  <a:pt x="6969" y="10565"/>
                  <a:pt x="7149" y="10279"/>
                  <a:pt x="7332" y="9986"/>
                </a:cubicBezTo>
                <a:cubicBezTo>
                  <a:pt x="7356" y="10022"/>
                  <a:pt x="7376" y="10052"/>
                  <a:pt x="7394" y="10084"/>
                </a:cubicBezTo>
                <a:cubicBezTo>
                  <a:pt x="7669" y="10521"/>
                  <a:pt x="7943" y="10959"/>
                  <a:pt x="8217" y="11397"/>
                </a:cubicBezTo>
                <a:cubicBezTo>
                  <a:pt x="8418" y="11721"/>
                  <a:pt x="8620" y="12048"/>
                  <a:pt x="8821" y="12372"/>
                </a:cubicBezTo>
                <a:cubicBezTo>
                  <a:pt x="9016" y="12682"/>
                  <a:pt x="9211" y="12994"/>
                  <a:pt x="9406" y="13305"/>
                </a:cubicBezTo>
                <a:cubicBezTo>
                  <a:pt x="9426" y="13338"/>
                  <a:pt x="9446" y="13356"/>
                  <a:pt x="9478" y="13356"/>
                </a:cubicBezTo>
                <a:cubicBezTo>
                  <a:pt x="9489" y="13356"/>
                  <a:pt x="9502" y="13354"/>
                  <a:pt x="9517" y="13349"/>
                </a:cubicBezTo>
                <a:cubicBezTo>
                  <a:pt x="9889" y="13227"/>
                  <a:pt x="10257" y="13097"/>
                  <a:pt x="10606" y="12915"/>
                </a:cubicBezTo>
                <a:cubicBezTo>
                  <a:pt x="10933" y="12745"/>
                  <a:pt x="11151" y="12483"/>
                  <a:pt x="11277" y="12139"/>
                </a:cubicBezTo>
                <a:cubicBezTo>
                  <a:pt x="11371" y="11882"/>
                  <a:pt x="11415" y="11623"/>
                  <a:pt x="11386" y="11346"/>
                </a:cubicBezTo>
                <a:cubicBezTo>
                  <a:pt x="11368" y="11155"/>
                  <a:pt x="11320" y="10975"/>
                  <a:pt x="11251" y="10799"/>
                </a:cubicBezTo>
                <a:cubicBezTo>
                  <a:pt x="11138" y="10519"/>
                  <a:pt x="11011" y="10247"/>
                  <a:pt x="10917" y="9961"/>
                </a:cubicBezTo>
                <a:cubicBezTo>
                  <a:pt x="10791" y="9568"/>
                  <a:pt x="10726" y="9162"/>
                  <a:pt x="10725" y="8747"/>
                </a:cubicBezTo>
                <a:cubicBezTo>
                  <a:pt x="10723" y="8258"/>
                  <a:pt x="10725" y="7771"/>
                  <a:pt x="10725" y="7282"/>
                </a:cubicBezTo>
                <a:lnTo>
                  <a:pt x="10725" y="7172"/>
                </a:lnTo>
                <a:cubicBezTo>
                  <a:pt x="10309" y="7502"/>
                  <a:pt x="9911" y="7817"/>
                  <a:pt x="9508" y="8138"/>
                </a:cubicBezTo>
                <a:cubicBezTo>
                  <a:pt x="9497" y="8078"/>
                  <a:pt x="9489" y="8034"/>
                  <a:pt x="9481" y="7990"/>
                </a:cubicBezTo>
                <a:cubicBezTo>
                  <a:pt x="9409" y="7657"/>
                  <a:pt x="9350" y="7321"/>
                  <a:pt x="9261" y="6995"/>
                </a:cubicBezTo>
                <a:cubicBezTo>
                  <a:pt x="9098" y="6405"/>
                  <a:pt x="8852" y="5849"/>
                  <a:pt x="8528" y="5328"/>
                </a:cubicBezTo>
                <a:cubicBezTo>
                  <a:pt x="8380" y="5089"/>
                  <a:pt x="8216" y="4861"/>
                  <a:pt x="8052" y="4634"/>
                </a:cubicBezTo>
                <a:cubicBezTo>
                  <a:pt x="7904" y="4430"/>
                  <a:pt x="7744" y="4236"/>
                  <a:pt x="7586" y="4039"/>
                </a:cubicBezTo>
                <a:cubicBezTo>
                  <a:pt x="7496" y="3926"/>
                  <a:pt x="7402" y="3820"/>
                  <a:pt x="7317" y="3718"/>
                </a:cubicBezTo>
                <a:close/>
                <a:moveTo>
                  <a:pt x="7334" y="11558"/>
                </a:moveTo>
                <a:cubicBezTo>
                  <a:pt x="6907" y="12240"/>
                  <a:pt x="6488" y="12914"/>
                  <a:pt x="6063" y="13595"/>
                </a:cubicBezTo>
                <a:lnTo>
                  <a:pt x="8607" y="13595"/>
                </a:lnTo>
                <a:cubicBezTo>
                  <a:pt x="8178" y="12909"/>
                  <a:pt x="7759" y="12237"/>
                  <a:pt x="7334" y="11558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/>
          <p:nvPr/>
        </p:nvSpPr>
        <p:spPr>
          <a:xfrm>
            <a:off x="4080585" y="4145877"/>
            <a:ext cx="239526" cy="458016"/>
          </a:xfrm>
          <a:custGeom>
            <a:rect b="b" l="l" r="r" t="t"/>
            <a:pathLst>
              <a:path extrusionOk="0" h="14653" w="7663">
                <a:moveTo>
                  <a:pt x="3332" y="1"/>
                </a:moveTo>
                <a:lnTo>
                  <a:pt x="3332" y="1909"/>
                </a:lnTo>
                <a:lnTo>
                  <a:pt x="2492" y="1909"/>
                </a:lnTo>
                <a:lnTo>
                  <a:pt x="2492" y="2"/>
                </a:lnTo>
                <a:lnTo>
                  <a:pt x="1154" y="2"/>
                </a:lnTo>
                <a:lnTo>
                  <a:pt x="1154" y="111"/>
                </a:lnTo>
                <a:cubicBezTo>
                  <a:pt x="1154" y="1228"/>
                  <a:pt x="1154" y="2347"/>
                  <a:pt x="1156" y="3464"/>
                </a:cubicBezTo>
                <a:cubicBezTo>
                  <a:pt x="1156" y="3527"/>
                  <a:pt x="1140" y="3571"/>
                  <a:pt x="1093" y="3615"/>
                </a:cubicBezTo>
                <a:cubicBezTo>
                  <a:pt x="876" y="3822"/>
                  <a:pt x="660" y="4033"/>
                  <a:pt x="445" y="4241"/>
                </a:cubicBezTo>
                <a:cubicBezTo>
                  <a:pt x="306" y="4376"/>
                  <a:pt x="162" y="4505"/>
                  <a:pt x="21" y="4639"/>
                </a:cubicBezTo>
                <a:cubicBezTo>
                  <a:pt x="11" y="4650"/>
                  <a:pt x="5" y="4669"/>
                  <a:pt x="4" y="4685"/>
                </a:cubicBezTo>
                <a:cubicBezTo>
                  <a:pt x="1" y="4708"/>
                  <a:pt x="4" y="4735"/>
                  <a:pt x="4" y="4758"/>
                </a:cubicBezTo>
                <a:lnTo>
                  <a:pt x="4" y="12499"/>
                </a:lnTo>
                <a:lnTo>
                  <a:pt x="4" y="12622"/>
                </a:lnTo>
                <a:lnTo>
                  <a:pt x="927" y="12622"/>
                </a:lnTo>
                <a:cubicBezTo>
                  <a:pt x="936" y="12527"/>
                  <a:pt x="949" y="12430"/>
                  <a:pt x="954" y="12332"/>
                </a:cubicBezTo>
                <a:cubicBezTo>
                  <a:pt x="973" y="12033"/>
                  <a:pt x="1053" y="11750"/>
                  <a:pt x="1166" y="11476"/>
                </a:cubicBezTo>
                <a:cubicBezTo>
                  <a:pt x="1301" y="11154"/>
                  <a:pt x="1493" y="10868"/>
                  <a:pt x="1735" y="10611"/>
                </a:cubicBezTo>
                <a:cubicBezTo>
                  <a:pt x="1953" y="10380"/>
                  <a:pt x="2199" y="10191"/>
                  <a:pt x="2478" y="10041"/>
                </a:cubicBezTo>
                <a:cubicBezTo>
                  <a:pt x="2532" y="10012"/>
                  <a:pt x="2547" y="9981"/>
                  <a:pt x="2547" y="9924"/>
                </a:cubicBezTo>
                <a:cubicBezTo>
                  <a:pt x="2544" y="8549"/>
                  <a:pt x="2544" y="7176"/>
                  <a:pt x="2544" y="5802"/>
                </a:cubicBezTo>
                <a:lnTo>
                  <a:pt x="2544" y="5689"/>
                </a:lnTo>
                <a:lnTo>
                  <a:pt x="5574" y="5689"/>
                </a:lnTo>
                <a:lnTo>
                  <a:pt x="5574" y="6520"/>
                </a:lnTo>
                <a:lnTo>
                  <a:pt x="5127" y="6520"/>
                </a:lnTo>
                <a:lnTo>
                  <a:pt x="5127" y="7142"/>
                </a:lnTo>
                <a:lnTo>
                  <a:pt x="5573" y="7142"/>
                </a:lnTo>
                <a:lnTo>
                  <a:pt x="5573" y="7982"/>
                </a:lnTo>
                <a:lnTo>
                  <a:pt x="5121" y="7982"/>
                </a:lnTo>
                <a:lnTo>
                  <a:pt x="5121" y="8076"/>
                </a:lnTo>
                <a:cubicBezTo>
                  <a:pt x="5121" y="8694"/>
                  <a:pt x="5123" y="9311"/>
                  <a:pt x="5121" y="9931"/>
                </a:cubicBezTo>
                <a:cubicBezTo>
                  <a:pt x="5121" y="9978"/>
                  <a:pt x="5127" y="10008"/>
                  <a:pt x="5179" y="10035"/>
                </a:cubicBezTo>
                <a:cubicBezTo>
                  <a:pt x="5485" y="10201"/>
                  <a:pt x="5758" y="10414"/>
                  <a:pt x="5991" y="10673"/>
                </a:cubicBezTo>
                <a:cubicBezTo>
                  <a:pt x="6222" y="10935"/>
                  <a:pt x="6404" y="11228"/>
                  <a:pt x="6528" y="11557"/>
                </a:cubicBezTo>
                <a:cubicBezTo>
                  <a:pt x="6635" y="11835"/>
                  <a:pt x="6709" y="12119"/>
                  <a:pt x="6713" y="12418"/>
                </a:cubicBezTo>
                <a:cubicBezTo>
                  <a:pt x="6713" y="12486"/>
                  <a:pt x="6728" y="12552"/>
                  <a:pt x="6739" y="12629"/>
                </a:cubicBezTo>
                <a:lnTo>
                  <a:pt x="7663" y="12629"/>
                </a:lnTo>
                <a:lnTo>
                  <a:pt x="7663" y="4660"/>
                </a:lnTo>
                <a:cubicBezTo>
                  <a:pt x="7544" y="4551"/>
                  <a:pt x="7424" y="4444"/>
                  <a:pt x="7310" y="4333"/>
                </a:cubicBezTo>
                <a:cubicBezTo>
                  <a:pt x="7090" y="4125"/>
                  <a:pt x="6885" y="3899"/>
                  <a:pt x="6651" y="3701"/>
                </a:cubicBezTo>
                <a:cubicBezTo>
                  <a:pt x="6527" y="3596"/>
                  <a:pt x="6508" y="3486"/>
                  <a:pt x="6508" y="3342"/>
                </a:cubicBezTo>
                <a:cubicBezTo>
                  <a:pt x="6512" y="2267"/>
                  <a:pt x="6511" y="1191"/>
                  <a:pt x="6511" y="115"/>
                </a:cubicBezTo>
                <a:lnTo>
                  <a:pt x="6511" y="2"/>
                </a:lnTo>
                <a:lnTo>
                  <a:pt x="5160" y="2"/>
                </a:lnTo>
                <a:lnTo>
                  <a:pt x="5160" y="1909"/>
                </a:lnTo>
                <a:lnTo>
                  <a:pt x="4317" y="1909"/>
                </a:lnTo>
                <a:lnTo>
                  <a:pt x="4317" y="1"/>
                </a:lnTo>
                <a:close/>
                <a:moveTo>
                  <a:pt x="3806" y="12122"/>
                </a:moveTo>
                <a:cubicBezTo>
                  <a:pt x="3808" y="12122"/>
                  <a:pt x="3810" y="12122"/>
                  <a:pt x="3811" y="12122"/>
                </a:cubicBezTo>
                <a:cubicBezTo>
                  <a:pt x="4094" y="12128"/>
                  <a:pt x="4293" y="12339"/>
                  <a:pt x="4291" y="12596"/>
                </a:cubicBezTo>
                <a:cubicBezTo>
                  <a:pt x="4288" y="12838"/>
                  <a:pt x="4137" y="13057"/>
                  <a:pt x="3808" y="13069"/>
                </a:cubicBezTo>
                <a:cubicBezTo>
                  <a:pt x="3805" y="13069"/>
                  <a:pt x="3801" y="13069"/>
                  <a:pt x="3798" y="13069"/>
                </a:cubicBezTo>
                <a:cubicBezTo>
                  <a:pt x="3586" y="13069"/>
                  <a:pt x="3327" y="12856"/>
                  <a:pt x="3345" y="12591"/>
                </a:cubicBezTo>
                <a:cubicBezTo>
                  <a:pt x="3338" y="12344"/>
                  <a:pt x="3552" y="12122"/>
                  <a:pt x="3806" y="12122"/>
                </a:cubicBezTo>
                <a:close/>
                <a:moveTo>
                  <a:pt x="3367" y="6531"/>
                </a:moveTo>
                <a:lnTo>
                  <a:pt x="3367" y="10573"/>
                </a:lnTo>
                <a:cubicBezTo>
                  <a:pt x="3294" y="10600"/>
                  <a:pt x="3225" y="10629"/>
                  <a:pt x="3156" y="10654"/>
                </a:cubicBezTo>
                <a:cubicBezTo>
                  <a:pt x="2632" y="10840"/>
                  <a:pt x="2243" y="11183"/>
                  <a:pt x="1991" y="11675"/>
                </a:cubicBezTo>
                <a:cubicBezTo>
                  <a:pt x="1771" y="12105"/>
                  <a:pt x="1716" y="12563"/>
                  <a:pt x="1815" y="13031"/>
                </a:cubicBezTo>
                <a:cubicBezTo>
                  <a:pt x="1925" y="13548"/>
                  <a:pt x="2201" y="13969"/>
                  <a:pt x="2634" y="14275"/>
                </a:cubicBezTo>
                <a:cubicBezTo>
                  <a:pt x="2988" y="14525"/>
                  <a:pt x="3379" y="14653"/>
                  <a:pt x="3807" y="14653"/>
                </a:cubicBezTo>
                <a:cubicBezTo>
                  <a:pt x="3868" y="14653"/>
                  <a:pt x="3931" y="14650"/>
                  <a:pt x="3994" y="14644"/>
                </a:cubicBezTo>
                <a:cubicBezTo>
                  <a:pt x="4288" y="14621"/>
                  <a:pt x="4562" y="14540"/>
                  <a:pt x="4820" y="14401"/>
                </a:cubicBezTo>
                <a:cubicBezTo>
                  <a:pt x="5193" y="14200"/>
                  <a:pt x="5475" y="13904"/>
                  <a:pt x="5665" y="13529"/>
                </a:cubicBezTo>
                <a:cubicBezTo>
                  <a:pt x="5889" y="13088"/>
                  <a:pt x="5950" y="12618"/>
                  <a:pt x="5832" y="12134"/>
                </a:cubicBezTo>
                <a:cubicBezTo>
                  <a:pt x="5706" y="11618"/>
                  <a:pt x="5431" y="11205"/>
                  <a:pt x="4994" y="10904"/>
                </a:cubicBezTo>
                <a:cubicBezTo>
                  <a:pt x="4796" y="10768"/>
                  <a:pt x="4579" y="10679"/>
                  <a:pt x="4358" y="10603"/>
                </a:cubicBezTo>
                <a:cubicBezTo>
                  <a:pt x="4291" y="10578"/>
                  <a:pt x="4277" y="10541"/>
                  <a:pt x="4277" y="10475"/>
                </a:cubicBezTo>
                <a:cubicBezTo>
                  <a:pt x="4279" y="9197"/>
                  <a:pt x="4279" y="7916"/>
                  <a:pt x="4279" y="6638"/>
                </a:cubicBezTo>
                <a:lnTo>
                  <a:pt x="4279" y="653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6376854" y="4146127"/>
            <a:ext cx="372964" cy="457829"/>
          </a:xfrm>
          <a:custGeom>
            <a:rect b="b" l="l" r="r" t="t"/>
            <a:pathLst>
              <a:path extrusionOk="0" h="14647" w="11932">
                <a:moveTo>
                  <a:pt x="0" y="0"/>
                </a:moveTo>
                <a:lnTo>
                  <a:pt x="0" y="2017"/>
                </a:lnTo>
                <a:lnTo>
                  <a:pt x="9095" y="2017"/>
                </a:lnTo>
                <a:lnTo>
                  <a:pt x="9095" y="0"/>
                </a:lnTo>
                <a:close/>
                <a:moveTo>
                  <a:pt x="2987" y="6852"/>
                </a:moveTo>
                <a:lnTo>
                  <a:pt x="2987" y="7681"/>
                </a:lnTo>
                <a:lnTo>
                  <a:pt x="2158" y="7681"/>
                </a:lnTo>
                <a:lnTo>
                  <a:pt x="2158" y="6852"/>
                </a:lnTo>
                <a:close/>
                <a:moveTo>
                  <a:pt x="4942" y="6855"/>
                </a:moveTo>
                <a:lnTo>
                  <a:pt x="4942" y="7683"/>
                </a:lnTo>
                <a:lnTo>
                  <a:pt x="4113" y="7683"/>
                </a:lnTo>
                <a:lnTo>
                  <a:pt x="4113" y="6855"/>
                </a:lnTo>
                <a:close/>
                <a:moveTo>
                  <a:pt x="2987" y="8807"/>
                </a:moveTo>
                <a:lnTo>
                  <a:pt x="2987" y="9636"/>
                </a:lnTo>
                <a:lnTo>
                  <a:pt x="2158" y="9636"/>
                </a:lnTo>
                <a:lnTo>
                  <a:pt x="2158" y="8807"/>
                </a:lnTo>
                <a:close/>
                <a:moveTo>
                  <a:pt x="4944" y="8810"/>
                </a:moveTo>
                <a:lnTo>
                  <a:pt x="4944" y="9639"/>
                </a:lnTo>
                <a:lnTo>
                  <a:pt x="4114" y="9639"/>
                </a:lnTo>
                <a:lnTo>
                  <a:pt x="4114" y="8810"/>
                </a:lnTo>
                <a:close/>
                <a:moveTo>
                  <a:pt x="6899" y="4897"/>
                </a:moveTo>
                <a:lnTo>
                  <a:pt x="6899" y="9639"/>
                </a:lnTo>
                <a:lnTo>
                  <a:pt x="6068" y="9639"/>
                </a:lnTo>
                <a:lnTo>
                  <a:pt x="6068" y="5736"/>
                </a:lnTo>
                <a:lnTo>
                  <a:pt x="2158" y="5736"/>
                </a:lnTo>
                <a:lnTo>
                  <a:pt x="2158" y="4897"/>
                </a:lnTo>
                <a:close/>
                <a:moveTo>
                  <a:pt x="0" y="2868"/>
                </a:moveTo>
                <a:lnTo>
                  <a:pt x="0" y="11469"/>
                </a:lnTo>
                <a:lnTo>
                  <a:pt x="8037" y="11469"/>
                </a:lnTo>
                <a:lnTo>
                  <a:pt x="8037" y="11354"/>
                </a:lnTo>
                <a:lnTo>
                  <a:pt x="8037" y="8660"/>
                </a:lnTo>
                <a:cubicBezTo>
                  <a:pt x="8037" y="8393"/>
                  <a:pt x="8081" y="8135"/>
                  <a:pt x="8162" y="7883"/>
                </a:cubicBezTo>
                <a:cubicBezTo>
                  <a:pt x="8326" y="7370"/>
                  <a:pt x="8605" y="6935"/>
                  <a:pt x="9038" y="6610"/>
                </a:cubicBezTo>
                <a:cubicBezTo>
                  <a:pt x="9084" y="6573"/>
                  <a:pt x="9101" y="6537"/>
                  <a:pt x="9101" y="6481"/>
                </a:cubicBezTo>
                <a:cubicBezTo>
                  <a:pt x="9098" y="5308"/>
                  <a:pt x="9098" y="4136"/>
                  <a:pt x="9098" y="2964"/>
                </a:cubicBezTo>
                <a:lnTo>
                  <a:pt x="9098" y="2868"/>
                </a:lnTo>
                <a:close/>
                <a:moveTo>
                  <a:pt x="10828" y="12517"/>
                </a:moveTo>
                <a:lnTo>
                  <a:pt x="10828" y="13347"/>
                </a:lnTo>
                <a:lnTo>
                  <a:pt x="9998" y="13347"/>
                </a:lnTo>
                <a:lnTo>
                  <a:pt x="9998" y="12517"/>
                </a:lnTo>
                <a:close/>
                <a:moveTo>
                  <a:pt x="10392" y="6959"/>
                </a:moveTo>
                <a:cubicBezTo>
                  <a:pt x="10134" y="6959"/>
                  <a:pt x="9882" y="7036"/>
                  <a:pt x="9644" y="7192"/>
                </a:cubicBezTo>
                <a:cubicBezTo>
                  <a:pt x="9273" y="7433"/>
                  <a:pt x="9035" y="7782"/>
                  <a:pt x="8936" y="8216"/>
                </a:cubicBezTo>
                <a:cubicBezTo>
                  <a:pt x="8892" y="8405"/>
                  <a:pt x="8845" y="8591"/>
                  <a:pt x="8914" y="8789"/>
                </a:cubicBezTo>
                <a:cubicBezTo>
                  <a:pt x="8999" y="9032"/>
                  <a:pt x="9275" y="9259"/>
                  <a:pt x="9540" y="9259"/>
                </a:cubicBezTo>
                <a:cubicBezTo>
                  <a:pt x="9548" y="9259"/>
                  <a:pt x="9556" y="9258"/>
                  <a:pt x="9564" y="9258"/>
                </a:cubicBezTo>
                <a:cubicBezTo>
                  <a:pt x="9615" y="9255"/>
                  <a:pt x="9665" y="9254"/>
                  <a:pt x="9714" y="9254"/>
                </a:cubicBezTo>
                <a:cubicBezTo>
                  <a:pt x="9794" y="9254"/>
                  <a:pt x="9873" y="9257"/>
                  <a:pt x="9953" y="9257"/>
                </a:cubicBezTo>
                <a:lnTo>
                  <a:pt x="9953" y="10093"/>
                </a:lnTo>
                <a:cubicBezTo>
                  <a:pt x="9858" y="10097"/>
                  <a:pt x="9763" y="10101"/>
                  <a:pt x="9669" y="10101"/>
                </a:cubicBezTo>
                <a:cubicBezTo>
                  <a:pt x="9399" y="10101"/>
                  <a:pt x="9134" y="10070"/>
                  <a:pt x="8883" y="9925"/>
                </a:cubicBezTo>
                <a:lnTo>
                  <a:pt x="8883" y="14642"/>
                </a:lnTo>
                <a:lnTo>
                  <a:pt x="11931" y="14642"/>
                </a:lnTo>
                <a:lnTo>
                  <a:pt x="11931" y="14528"/>
                </a:lnTo>
                <a:cubicBezTo>
                  <a:pt x="11931" y="12553"/>
                  <a:pt x="11931" y="10576"/>
                  <a:pt x="11930" y="8599"/>
                </a:cubicBezTo>
                <a:cubicBezTo>
                  <a:pt x="11931" y="8490"/>
                  <a:pt x="11918" y="8379"/>
                  <a:pt x="11895" y="8270"/>
                </a:cubicBezTo>
                <a:cubicBezTo>
                  <a:pt x="11764" y="7719"/>
                  <a:pt x="11471" y="7287"/>
                  <a:pt x="10930" y="7069"/>
                </a:cubicBezTo>
                <a:cubicBezTo>
                  <a:pt x="10750" y="6996"/>
                  <a:pt x="10570" y="6959"/>
                  <a:pt x="10392" y="6959"/>
                </a:cubicBezTo>
                <a:close/>
                <a:moveTo>
                  <a:pt x="2" y="12318"/>
                </a:moveTo>
                <a:lnTo>
                  <a:pt x="2" y="14647"/>
                </a:lnTo>
                <a:lnTo>
                  <a:pt x="3466" y="14647"/>
                </a:lnTo>
                <a:cubicBezTo>
                  <a:pt x="3488" y="14068"/>
                  <a:pt x="3915" y="13653"/>
                  <a:pt x="4423" y="13593"/>
                </a:cubicBezTo>
                <a:cubicBezTo>
                  <a:pt x="4469" y="13588"/>
                  <a:pt x="4514" y="13585"/>
                  <a:pt x="4558" y="13585"/>
                </a:cubicBezTo>
                <a:cubicBezTo>
                  <a:pt x="4786" y="13585"/>
                  <a:pt x="5001" y="13657"/>
                  <a:pt x="5184" y="13804"/>
                </a:cubicBezTo>
                <a:cubicBezTo>
                  <a:pt x="5449" y="14018"/>
                  <a:pt x="5616" y="14292"/>
                  <a:pt x="5610" y="14644"/>
                </a:cubicBezTo>
                <a:lnTo>
                  <a:pt x="8034" y="14644"/>
                </a:lnTo>
                <a:lnTo>
                  <a:pt x="8034" y="1231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7952262" y="4146127"/>
            <a:ext cx="372464" cy="457797"/>
          </a:xfrm>
          <a:custGeom>
            <a:rect b="b" l="l" r="r" t="t"/>
            <a:pathLst>
              <a:path extrusionOk="0" h="14646" w="11916">
                <a:moveTo>
                  <a:pt x="4937" y="4388"/>
                </a:moveTo>
                <a:cubicBezTo>
                  <a:pt x="4932" y="4388"/>
                  <a:pt x="4928" y="4388"/>
                  <a:pt x="4923" y="4388"/>
                </a:cubicBezTo>
                <a:cubicBezTo>
                  <a:pt x="4473" y="4392"/>
                  <a:pt x="4146" y="4718"/>
                  <a:pt x="4127" y="5166"/>
                </a:cubicBezTo>
                <a:cubicBezTo>
                  <a:pt x="4110" y="5626"/>
                  <a:pt x="4485" y="5986"/>
                  <a:pt x="4916" y="5990"/>
                </a:cubicBezTo>
                <a:cubicBezTo>
                  <a:pt x="4918" y="5990"/>
                  <a:pt x="4921" y="5990"/>
                  <a:pt x="4924" y="5990"/>
                </a:cubicBezTo>
                <a:cubicBezTo>
                  <a:pt x="5353" y="5990"/>
                  <a:pt x="5747" y="5628"/>
                  <a:pt x="5717" y="5197"/>
                </a:cubicBezTo>
                <a:cubicBezTo>
                  <a:pt x="5736" y="4703"/>
                  <a:pt x="5347" y="4388"/>
                  <a:pt x="4937" y="4388"/>
                </a:cubicBezTo>
                <a:close/>
                <a:moveTo>
                  <a:pt x="4930" y="2554"/>
                </a:moveTo>
                <a:cubicBezTo>
                  <a:pt x="4076" y="2554"/>
                  <a:pt x="2974" y="2990"/>
                  <a:pt x="2477" y="4231"/>
                </a:cubicBezTo>
                <a:cubicBezTo>
                  <a:pt x="2052" y="5298"/>
                  <a:pt x="2405" y="6431"/>
                  <a:pt x="3093" y="7066"/>
                </a:cubicBezTo>
                <a:cubicBezTo>
                  <a:pt x="3308" y="6812"/>
                  <a:pt x="3525" y="6561"/>
                  <a:pt x="3732" y="6321"/>
                </a:cubicBezTo>
                <a:cubicBezTo>
                  <a:pt x="3652" y="6210"/>
                  <a:pt x="3576" y="6109"/>
                  <a:pt x="3512" y="6003"/>
                </a:cubicBezTo>
                <a:cubicBezTo>
                  <a:pt x="3311" y="5669"/>
                  <a:pt x="3239" y="5306"/>
                  <a:pt x="3308" y="4924"/>
                </a:cubicBezTo>
                <a:cubicBezTo>
                  <a:pt x="3381" y="4521"/>
                  <a:pt x="3575" y="4183"/>
                  <a:pt x="3900" y="3919"/>
                </a:cubicBezTo>
                <a:cubicBezTo>
                  <a:pt x="4204" y="3673"/>
                  <a:pt x="4542" y="3549"/>
                  <a:pt x="4904" y="3549"/>
                </a:cubicBezTo>
                <a:cubicBezTo>
                  <a:pt x="5014" y="3549"/>
                  <a:pt x="5127" y="3560"/>
                  <a:pt x="5241" y="3584"/>
                </a:cubicBezTo>
                <a:cubicBezTo>
                  <a:pt x="5835" y="3704"/>
                  <a:pt x="6245" y="4069"/>
                  <a:pt x="6465" y="4637"/>
                </a:cubicBezTo>
                <a:cubicBezTo>
                  <a:pt x="6476" y="4668"/>
                  <a:pt x="6485" y="4682"/>
                  <a:pt x="6506" y="4682"/>
                </a:cubicBezTo>
                <a:cubicBezTo>
                  <a:pt x="6515" y="4682"/>
                  <a:pt x="6525" y="4680"/>
                  <a:pt x="6540" y="4675"/>
                </a:cubicBezTo>
                <a:cubicBezTo>
                  <a:pt x="6837" y="4589"/>
                  <a:pt x="7136" y="4508"/>
                  <a:pt x="7432" y="4428"/>
                </a:cubicBezTo>
                <a:cubicBezTo>
                  <a:pt x="7407" y="4256"/>
                  <a:pt x="7280" y="3840"/>
                  <a:pt x="6815" y="3352"/>
                </a:cubicBezTo>
                <a:cubicBezTo>
                  <a:pt x="6327" y="2843"/>
                  <a:pt x="5710" y="2580"/>
                  <a:pt x="5005" y="2555"/>
                </a:cubicBezTo>
                <a:cubicBezTo>
                  <a:pt x="4980" y="2554"/>
                  <a:pt x="4955" y="2554"/>
                  <a:pt x="4930" y="2554"/>
                </a:cubicBezTo>
                <a:close/>
                <a:moveTo>
                  <a:pt x="6249" y="6176"/>
                </a:moveTo>
                <a:cubicBezTo>
                  <a:pt x="6147" y="6273"/>
                  <a:pt x="6060" y="6367"/>
                  <a:pt x="5961" y="6447"/>
                </a:cubicBezTo>
                <a:cubicBezTo>
                  <a:pt x="5656" y="6698"/>
                  <a:pt x="5314" y="6826"/>
                  <a:pt x="4940" y="6826"/>
                </a:cubicBezTo>
                <a:cubicBezTo>
                  <a:pt x="4855" y="6826"/>
                  <a:pt x="4769" y="6819"/>
                  <a:pt x="4681" y="6806"/>
                </a:cubicBezTo>
                <a:cubicBezTo>
                  <a:pt x="4669" y="6804"/>
                  <a:pt x="4659" y="6804"/>
                  <a:pt x="4651" y="6804"/>
                </a:cubicBezTo>
                <a:cubicBezTo>
                  <a:pt x="4603" y="6804"/>
                  <a:pt x="4607" y="6832"/>
                  <a:pt x="4602" y="6877"/>
                </a:cubicBezTo>
                <a:cubicBezTo>
                  <a:pt x="4587" y="7023"/>
                  <a:pt x="4568" y="7168"/>
                  <a:pt x="4552" y="7315"/>
                </a:cubicBezTo>
                <a:cubicBezTo>
                  <a:pt x="4538" y="7448"/>
                  <a:pt x="4522" y="7584"/>
                  <a:pt x="4514" y="7718"/>
                </a:cubicBezTo>
                <a:cubicBezTo>
                  <a:pt x="4513" y="7744"/>
                  <a:pt x="4544" y="7792"/>
                  <a:pt x="4561" y="7792"/>
                </a:cubicBezTo>
                <a:cubicBezTo>
                  <a:pt x="4712" y="7796"/>
                  <a:pt x="4862" y="7805"/>
                  <a:pt x="5012" y="7805"/>
                </a:cubicBezTo>
                <a:cubicBezTo>
                  <a:pt x="5106" y="7805"/>
                  <a:pt x="5200" y="7801"/>
                  <a:pt x="5294" y="7791"/>
                </a:cubicBezTo>
                <a:cubicBezTo>
                  <a:pt x="5605" y="7759"/>
                  <a:pt x="5898" y="7653"/>
                  <a:pt x="6173" y="7507"/>
                </a:cubicBezTo>
                <a:cubicBezTo>
                  <a:pt x="6230" y="7477"/>
                  <a:pt x="6251" y="7448"/>
                  <a:pt x="6251" y="7385"/>
                </a:cubicBezTo>
                <a:cubicBezTo>
                  <a:pt x="6246" y="7048"/>
                  <a:pt x="6249" y="6708"/>
                  <a:pt x="6249" y="6371"/>
                </a:cubicBezTo>
                <a:lnTo>
                  <a:pt x="6249" y="6176"/>
                </a:lnTo>
                <a:close/>
                <a:moveTo>
                  <a:pt x="10107" y="6049"/>
                </a:moveTo>
                <a:cubicBezTo>
                  <a:pt x="10039" y="6696"/>
                  <a:pt x="9973" y="7341"/>
                  <a:pt x="9906" y="7993"/>
                </a:cubicBezTo>
                <a:lnTo>
                  <a:pt x="9100" y="7993"/>
                </a:lnTo>
                <a:cubicBezTo>
                  <a:pt x="9031" y="7348"/>
                  <a:pt x="8964" y="6704"/>
                  <a:pt x="8896" y="6049"/>
                </a:cubicBezTo>
                <a:close/>
                <a:moveTo>
                  <a:pt x="9502" y="8199"/>
                </a:moveTo>
                <a:cubicBezTo>
                  <a:pt x="9685" y="8199"/>
                  <a:pt x="9869" y="8272"/>
                  <a:pt x="9984" y="8417"/>
                </a:cubicBezTo>
                <a:cubicBezTo>
                  <a:pt x="10055" y="8509"/>
                  <a:pt x="10101" y="8612"/>
                  <a:pt x="10089" y="8729"/>
                </a:cubicBezTo>
                <a:cubicBezTo>
                  <a:pt x="10115" y="8987"/>
                  <a:pt x="9847" y="9243"/>
                  <a:pt x="9583" y="9262"/>
                </a:cubicBezTo>
                <a:cubicBezTo>
                  <a:pt x="9559" y="9264"/>
                  <a:pt x="9535" y="9265"/>
                  <a:pt x="9511" y="9265"/>
                </a:cubicBezTo>
                <a:cubicBezTo>
                  <a:pt x="9355" y="9265"/>
                  <a:pt x="9215" y="9225"/>
                  <a:pt x="9088" y="9117"/>
                </a:cubicBezTo>
                <a:cubicBezTo>
                  <a:pt x="8884" y="8943"/>
                  <a:pt x="8854" y="8623"/>
                  <a:pt x="9019" y="8417"/>
                </a:cubicBezTo>
                <a:cubicBezTo>
                  <a:pt x="9136" y="8271"/>
                  <a:pt x="9319" y="8199"/>
                  <a:pt x="9502" y="8199"/>
                </a:cubicBezTo>
                <a:close/>
                <a:moveTo>
                  <a:pt x="3670" y="7694"/>
                </a:moveTo>
                <a:cubicBezTo>
                  <a:pt x="3642" y="7715"/>
                  <a:pt x="3629" y="7719"/>
                  <a:pt x="3620" y="7731"/>
                </a:cubicBezTo>
                <a:cubicBezTo>
                  <a:pt x="3494" y="7879"/>
                  <a:pt x="3365" y="8027"/>
                  <a:pt x="3245" y="8181"/>
                </a:cubicBezTo>
                <a:cubicBezTo>
                  <a:pt x="3025" y="8458"/>
                  <a:pt x="2807" y="8735"/>
                  <a:pt x="2594" y="9016"/>
                </a:cubicBezTo>
                <a:cubicBezTo>
                  <a:pt x="2483" y="9164"/>
                  <a:pt x="2373" y="9314"/>
                  <a:pt x="2407" y="9523"/>
                </a:cubicBezTo>
                <a:cubicBezTo>
                  <a:pt x="2446" y="9764"/>
                  <a:pt x="2615" y="9939"/>
                  <a:pt x="2880" y="9954"/>
                </a:cubicBezTo>
                <a:cubicBezTo>
                  <a:pt x="2889" y="9955"/>
                  <a:pt x="2897" y="9955"/>
                  <a:pt x="2906" y="9955"/>
                </a:cubicBezTo>
                <a:cubicBezTo>
                  <a:pt x="3130" y="9955"/>
                  <a:pt x="3332" y="9791"/>
                  <a:pt x="3377" y="9580"/>
                </a:cubicBezTo>
                <a:cubicBezTo>
                  <a:pt x="3428" y="9339"/>
                  <a:pt x="3466" y="9094"/>
                  <a:pt x="3506" y="8851"/>
                </a:cubicBezTo>
                <a:cubicBezTo>
                  <a:pt x="3541" y="8640"/>
                  <a:pt x="3569" y="8430"/>
                  <a:pt x="3598" y="8220"/>
                </a:cubicBezTo>
                <a:cubicBezTo>
                  <a:pt x="3622" y="8050"/>
                  <a:pt x="3644" y="7885"/>
                  <a:pt x="3670" y="7694"/>
                </a:cubicBezTo>
                <a:close/>
                <a:moveTo>
                  <a:pt x="9510" y="4718"/>
                </a:moveTo>
                <a:cubicBezTo>
                  <a:pt x="9496" y="4718"/>
                  <a:pt x="9483" y="4719"/>
                  <a:pt x="9471" y="4722"/>
                </a:cubicBezTo>
                <a:cubicBezTo>
                  <a:pt x="9191" y="4785"/>
                  <a:pt x="8914" y="4872"/>
                  <a:pt x="8635" y="4949"/>
                </a:cubicBezTo>
                <a:cubicBezTo>
                  <a:pt x="8316" y="5039"/>
                  <a:pt x="7995" y="5131"/>
                  <a:pt x="7675" y="5222"/>
                </a:cubicBezTo>
                <a:lnTo>
                  <a:pt x="7088" y="5393"/>
                </a:lnTo>
                <a:lnTo>
                  <a:pt x="7088" y="5503"/>
                </a:lnTo>
                <a:lnTo>
                  <a:pt x="7088" y="8827"/>
                </a:lnTo>
                <a:cubicBezTo>
                  <a:pt x="7088" y="8950"/>
                  <a:pt x="7094" y="9075"/>
                  <a:pt x="7107" y="9198"/>
                </a:cubicBezTo>
                <a:cubicBezTo>
                  <a:pt x="7126" y="9377"/>
                  <a:pt x="7221" y="9522"/>
                  <a:pt x="7375" y="9613"/>
                </a:cubicBezTo>
                <a:cubicBezTo>
                  <a:pt x="7605" y="9746"/>
                  <a:pt x="7841" y="9869"/>
                  <a:pt x="8075" y="9991"/>
                </a:cubicBezTo>
                <a:cubicBezTo>
                  <a:pt x="8530" y="10231"/>
                  <a:pt x="8984" y="10470"/>
                  <a:pt x="9438" y="10712"/>
                </a:cubicBezTo>
                <a:cubicBezTo>
                  <a:pt x="9459" y="10723"/>
                  <a:pt x="9478" y="10729"/>
                  <a:pt x="9496" y="10729"/>
                </a:cubicBezTo>
                <a:cubicBezTo>
                  <a:pt x="9516" y="10729"/>
                  <a:pt x="9536" y="10722"/>
                  <a:pt x="9559" y="10709"/>
                </a:cubicBezTo>
                <a:cubicBezTo>
                  <a:pt x="9935" y="10508"/>
                  <a:pt x="10312" y="10306"/>
                  <a:pt x="10690" y="10107"/>
                </a:cubicBezTo>
                <a:cubicBezTo>
                  <a:pt x="10958" y="9964"/>
                  <a:pt x="11229" y="9825"/>
                  <a:pt x="11499" y="9682"/>
                </a:cubicBezTo>
                <a:cubicBezTo>
                  <a:pt x="11571" y="9643"/>
                  <a:pt x="11640" y="9601"/>
                  <a:pt x="11701" y="9550"/>
                </a:cubicBezTo>
                <a:cubicBezTo>
                  <a:pt x="11859" y="9416"/>
                  <a:pt x="11909" y="9230"/>
                  <a:pt x="11909" y="9035"/>
                </a:cubicBezTo>
                <a:cubicBezTo>
                  <a:pt x="11911" y="7853"/>
                  <a:pt x="11911" y="6671"/>
                  <a:pt x="11911" y="5490"/>
                </a:cubicBezTo>
                <a:cubicBezTo>
                  <a:pt x="11915" y="5459"/>
                  <a:pt x="11915" y="5430"/>
                  <a:pt x="11915" y="5396"/>
                </a:cubicBezTo>
                <a:cubicBezTo>
                  <a:pt x="11871" y="5380"/>
                  <a:pt x="11830" y="5363"/>
                  <a:pt x="11789" y="5351"/>
                </a:cubicBezTo>
                <a:cubicBezTo>
                  <a:pt x="11105" y="5156"/>
                  <a:pt x="10422" y="4964"/>
                  <a:pt x="9737" y="4774"/>
                </a:cubicBezTo>
                <a:cubicBezTo>
                  <a:pt x="9663" y="4754"/>
                  <a:pt x="9582" y="4718"/>
                  <a:pt x="9510" y="4718"/>
                </a:cubicBezTo>
                <a:close/>
                <a:moveTo>
                  <a:pt x="8181" y="11914"/>
                </a:moveTo>
                <a:lnTo>
                  <a:pt x="8181" y="12724"/>
                </a:lnTo>
                <a:lnTo>
                  <a:pt x="7351" y="12724"/>
                </a:lnTo>
                <a:lnTo>
                  <a:pt x="7351" y="11914"/>
                </a:lnTo>
                <a:close/>
                <a:moveTo>
                  <a:pt x="2640" y="11915"/>
                </a:moveTo>
                <a:lnTo>
                  <a:pt x="2640" y="12727"/>
                </a:lnTo>
                <a:lnTo>
                  <a:pt x="1810" y="12727"/>
                </a:lnTo>
                <a:lnTo>
                  <a:pt x="1810" y="11915"/>
                </a:lnTo>
                <a:close/>
                <a:moveTo>
                  <a:pt x="6208" y="11916"/>
                </a:moveTo>
                <a:lnTo>
                  <a:pt x="6208" y="12728"/>
                </a:lnTo>
                <a:lnTo>
                  <a:pt x="3806" y="12728"/>
                </a:lnTo>
                <a:lnTo>
                  <a:pt x="3806" y="11916"/>
                </a:lnTo>
                <a:close/>
                <a:moveTo>
                  <a:pt x="0" y="0"/>
                </a:moveTo>
                <a:lnTo>
                  <a:pt x="0" y="14645"/>
                </a:lnTo>
                <a:lnTo>
                  <a:pt x="9841" y="14645"/>
                </a:lnTo>
                <a:lnTo>
                  <a:pt x="9841" y="11505"/>
                </a:lnTo>
                <a:cubicBezTo>
                  <a:pt x="9742" y="11556"/>
                  <a:pt x="9652" y="11609"/>
                  <a:pt x="9557" y="11651"/>
                </a:cubicBezTo>
                <a:cubicBezTo>
                  <a:pt x="9542" y="11659"/>
                  <a:pt x="9523" y="11662"/>
                  <a:pt x="9502" y="11662"/>
                </a:cubicBezTo>
                <a:cubicBezTo>
                  <a:pt x="9482" y="11662"/>
                  <a:pt x="9462" y="11659"/>
                  <a:pt x="9446" y="11651"/>
                </a:cubicBezTo>
                <a:cubicBezTo>
                  <a:pt x="9358" y="11612"/>
                  <a:pt x="9277" y="11562"/>
                  <a:pt x="9192" y="11518"/>
                </a:cubicBezTo>
                <a:cubicBezTo>
                  <a:pt x="8883" y="11354"/>
                  <a:pt x="8574" y="11191"/>
                  <a:pt x="8266" y="11028"/>
                </a:cubicBezTo>
                <a:cubicBezTo>
                  <a:pt x="7861" y="10813"/>
                  <a:pt x="7458" y="10602"/>
                  <a:pt x="7055" y="10385"/>
                </a:cubicBezTo>
                <a:cubicBezTo>
                  <a:pt x="6525" y="10099"/>
                  <a:pt x="6274" y="9643"/>
                  <a:pt x="6251" y="9053"/>
                </a:cubicBezTo>
                <a:cubicBezTo>
                  <a:pt x="6242" y="8839"/>
                  <a:pt x="6249" y="8622"/>
                  <a:pt x="6249" y="8392"/>
                </a:cubicBezTo>
                <a:lnTo>
                  <a:pt x="6249" y="8392"/>
                </a:lnTo>
                <a:cubicBezTo>
                  <a:pt x="5946" y="8512"/>
                  <a:pt x="5646" y="8607"/>
                  <a:pt x="5333" y="8626"/>
                </a:cubicBezTo>
                <a:cubicBezTo>
                  <a:pt x="5218" y="8634"/>
                  <a:pt x="5102" y="8636"/>
                  <a:pt x="4987" y="8636"/>
                </a:cubicBezTo>
                <a:cubicBezTo>
                  <a:pt x="4789" y="8636"/>
                  <a:pt x="4592" y="8629"/>
                  <a:pt x="4398" y="8629"/>
                </a:cubicBezTo>
                <a:cubicBezTo>
                  <a:pt x="4338" y="8966"/>
                  <a:pt x="4281" y="9302"/>
                  <a:pt x="4217" y="9636"/>
                </a:cubicBezTo>
                <a:cubicBezTo>
                  <a:pt x="4155" y="9967"/>
                  <a:pt x="4014" y="10255"/>
                  <a:pt x="3745" y="10474"/>
                </a:cubicBezTo>
                <a:cubicBezTo>
                  <a:pt x="3492" y="10681"/>
                  <a:pt x="3211" y="10790"/>
                  <a:pt x="2903" y="10790"/>
                </a:cubicBezTo>
                <a:cubicBezTo>
                  <a:pt x="2834" y="10790"/>
                  <a:pt x="2763" y="10784"/>
                  <a:pt x="2691" y="10773"/>
                </a:cubicBezTo>
                <a:cubicBezTo>
                  <a:pt x="2310" y="10713"/>
                  <a:pt x="2004" y="10511"/>
                  <a:pt x="1788" y="10193"/>
                </a:cubicBezTo>
                <a:cubicBezTo>
                  <a:pt x="1642" y="9976"/>
                  <a:pt x="1563" y="9734"/>
                  <a:pt x="1564" y="9468"/>
                </a:cubicBezTo>
                <a:cubicBezTo>
                  <a:pt x="1567" y="9230"/>
                  <a:pt x="1605" y="9003"/>
                  <a:pt x="1738" y="8810"/>
                </a:cubicBezTo>
                <a:cubicBezTo>
                  <a:pt x="1996" y="8436"/>
                  <a:pt x="2270" y="8072"/>
                  <a:pt x="2531" y="7712"/>
                </a:cubicBezTo>
                <a:cubicBezTo>
                  <a:pt x="1466" y="6569"/>
                  <a:pt x="1123" y="5250"/>
                  <a:pt x="1768" y="3784"/>
                </a:cubicBezTo>
                <a:cubicBezTo>
                  <a:pt x="2310" y="2555"/>
                  <a:pt x="3308" y="1881"/>
                  <a:pt x="4649" y="1731"/>
                </a:cubicBezTo>
                <a:cubicBezTo>
                  <a:pt x="4699" y="1730"/>
                  <a:pt x="4749" y="1729"/>
                  <a:pt x="4799" y="1729"/>
                </a:cubicBezTo>
                <a:cubicBezTo>
                  <a:pt x="6514" y="1729"/>
                  <a:pt x="7638" y="2593"/>
                  <a:pt x="8267" y="4189"/>
                </a:cubicBezTo>
                <a:cubicBezTo>
                  <a:pt x="8618" y="4091"/>
                  <a:pt x="8978" y="3995"/>
                  <a:pt x="9336" y="3884"/>
                </a:cubicBezTo>
                <a:cubicBezTo>
                  <a:pt x="9392" y="3866"/>
                  <a:pt x="9445" y="3859"/>
                  <a:pt x="9498" y="3859"/>
                </a:cubicBezTo>
                <a:cubicBezTo>
                  <a:pt x="9564" y="3859"/>
                  <a:pt x="9628" y="3871"/>
                  <a:pt x="9693" y="3891"/>
                </a:cubicBezTo>
                <a:cubicBezTo>
                  <a:pt x="9742" y="3906"/>
                  <a:pt x="9792" y="3921"/>
                  <a:pt x="9844" y="3935"/>
                </a:cubicBezTo>
                <a:lnTo>
                  <a:pt x="984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4758123" y="4190544"/>
            <a:ext cx="458047" cy="368557"/>
          </a:xfrm>
          <a:custGeom>
            <a:rect b="b" l="l" r="r" t="t"/>
            <a:pathLst>
              <a:path extrusionOk="0" h="11791" w="14654">
                <a:moveTo>
                  <a:pt x="8938" y="1"/>
                </a:moveTo>
                <a:cubicBezTo>
                  <a:pt x="7832" y="2"/>
                  <a:pt x="6727" y="2"/>
                  <a:pt x="5622" y="2"/>
                </a:cubicBezTo>
                <a:lnTo>
                  <a:pt x="5527" y="2"/>
                </a:lnTo>
                <a:cubicBezTo>
                  <a:pt x="5549" y="48"/>
                  <a:pt x="5560" y="80"/>
                  <a:pt x="5576" y="106"/>
                </a:cubicBezTo>
                <a:cubicBezTo>
                  <a:pt x="5776" y="464"/>
                  <a:pt x="5978" y="820"/>
                  <a:pt x="6174" y="1179"/>
                </a:cubicBezTo>
                <a:cubicBezTo>
                  <a:pt x="6208" y="1242"/>
                  <a:pt x="6248" y="1269"/>
                  <a:pt x="6322" y="1269"/>
                </a:cubicBezTo>
                <a:cubicBezTo>
                  <a:pt x="7426" y="1267"/>
                  <a:pt x="8527" y="1267"/>
                  <a:pt x="9629" y="1267"/>
                </a:cubicBezTo>
                <a:lnTo>
                  <a:pt x="9724" y="1267"/>
                </a:lnTo>
                <a:cubicBezTo>
                  <a:pt x="9715" y="1241"/>
                  <a:pt x="9712" y="1223"/>
                  <a:pt x="9702" y="1208"/>
                </a:cubicBezTo>
                <a:cubicBezTo>
                  <a:pt x="9494" y="830"/>
                  <a:pt x="9284" y="457"/>
                  <a:pt x="9078" y="80"/>
                </a:cubicBezTo>
                <a:cubicBezTo>
                  <a:pt x="9047" y="21"/>
                  <a:pt x="9006" y="2"/>
                  <a:pt x="8938" y="1"/>
                </a:cubicBezTo>
                <a:close/>
                <a:moveTo>
                  <a:pt x="4269" y="5096"/>
                </a:moveTo>
                <a:lnTo>
                  <a:pt x="4269" y="5746"/>
                </a:lnTo>
                <a:cubicBezTo>
                  <a:pt x="4470" y="5623"/>
                  <a:pt x="4663" y="5505"/>
                  <a:pt x="4858" y="5387"/>
                </a:cubicBezTo>
                <a:cubicBezTo>
                  <a:pt x="4990" y="5602"/>
                  <a:pt x="5122" y="5815"/>
                  <a:pt x="5257" y="6036"/>
                </a:cubicBezTo>
                <a:cubicBezTo>
                  <a:pt x="5063" y="6141"/>
                  <a:pt x="4879" y="6241"/>
                  <a:pt x="4680" y="6350"/>
                </a:cubicBezTo>
                <a:cubicBezTo>
                  <a:pt x="4880" y="6458"/>
                  <a:pt x="5062" y="6556"/>
                  <a:pt x="5258" y="6663"/>
                </a:cubicBezTo>
                <a:cubicBezTo>
                  <a:pt x="5125" y="6879"/>
                  <a:pt x="4993" y="7094"/>
                  <a:pt x="4858" y="7314"/>
                </a:cubicBezTo>
                <a:cubicBezTo>
                  <a:pt x="4660" y="7191"/>
                  <a:pt x="4468" y="7073"/>
                  <a:pt x="4271" y="6952"/>
                </a:cubicBezTo>
                <a:lnTo>
                  <a:pt x="4271" y="7592"/>
                </a:lnTo>
                <a:lnTo>
                  <a:pt x="3503" y="7592"/>
                </a:lnTo>
                <a:lnTo>
                  <a:pt x="3503" y="6956"/>
                </a:lnTo>
                <a:cubicBezTo>
                  <a:pt x="3309" y="7075"/>
                  <a:pt x="3120" y="7191"/>
                  <a:pt x="2922" y="7311"/>
                </a:cubicBezTo>
                <a:cubicBezTo>
                  <a:pt x="2799" y="7110"/>
                  <a:pt x="2681" y="6912"/>
                  <a:pt x="2560" y="6714"/>
                </a:cubicBezTo>
                <a:cubicBezTo>
                  <a:pt x="2527" y="6662"/>
                  <a:pt x="2553" y="6641"/>
                  <a:pt x="2597" y="6619"/>
                </a:cubicBezTo>
                <a:cubicBezTo>
                  <a:pt x="2761" y="6534"/>
                  <a:pt x="2924" y="6449"/>
                  <a:pt x="3111" y="6351"/>
                </a:cubicBezTo>
                <a:cubicBezTo>
                  <a:pt x="2906" y="6243"/>
                  <a:pt x="2717" y="6141"/>
                  <a:pt x="2525" y="6037"/>
                </a:cubicBezTo>
                <a:cubicBezTo>
                  <a:pt x="2657" y="5820"/>
                  <a:pt x="2785" y="5606"/>
                  <a:pt x="2919" y="5387"/>
                </a:cubicBezTo>
                <a:cubicBezTo>
                  <a:pt x="3110" y="5502"/>
                  <a:pt x="3300" y="5620"/>
                  <a:pt x="3501" y="5740"/>
                </a:cubicBezTo>
                <a:lnTo>
                  <a:pt x="3501" y="5096"/>
                </a:lnTo>
                <a:close/>
                <a:moveTo>
                  <a:pt x="7706" y="5099"/>
                </a:moveTo>
                <a:lnTo>
                  <a:pt x="7706" y="5747"/>
                </a:lnTo>
                <a:cubicBezTo>
                  <a:pt x="7905" y="5627"/>
                  <a:pt x="8097" y="5511"/>
                  <a:pt x="8296" y="5390"/>
                </a:cubicBezTo>
                <a:cubicBezTo>
                  <a:pt x="8427" y="5602"/>
                  <a:pt x="8560" y="5818"/>
                  <a:pt x="8697" y="6039"/>
                </a:cubicBezTo>
                <a:cubicBezTo>
                  <a:pt x="8507" y="6140"/>
                  <a:pt x="8317" y="6243"/>
                  <a:pt x="8113" y="6352"/>
                </a:cubicBezTo>
                <a:cubicBezTo>
                  <a:pt x="8315" y="6459"/>
                  <a:pt x="8499" y="6558"/>
                  <a:pt x="8697" y="6663"/>
                </a:cubicBezTo>
                <a:cubicBezTo>
                  <a:pt x="8559" y="6884"/>
                  <a:pt x="8431" y="7095"/>
                  <a:pt x="8296" y="7312"/>
                </a:cubicBezTo>
                <a:cubicBezTo>
                  <a:pt x="8096" y="7189"/>
                  <a:pt x="7904" y="7073"/>
                  <a:pt x="7704" y="6953"/>
                </a:cubicBezTo>
                <a:lnTo>
                  <a:pt x="7704" y="7595"/>
                </a:lnTo>
                <a:lnTo>
                  <a:pt x="6938" y="7595"/>
                </a:lnTo>
                <a:lnTo>
                  <a:pt x="6938" y="6962"/>
                </a:lnTo>
                <a:cubicBezTo>
                  <a:pt x="6744" y="7079"/>
                  <a:pt x="6551" y="7197"/>
                  <a:pt x="6358" y="7314"/>
                </a:cubicBezTo>
                <a:cubicBezTo>
                  <a:pt x="6234" y="7110"/>
                  <a:pt x="6117" y="6912"/>
                  <a:pt x="5994" y="6719"/>
                </a:cubicBezTo>
                <a:cubicBezTo>
                  <a:pt x="5965" y="6672"/>
                  <a:pt x="5978" y="6657"/>
                  <a:pt x="6016" y="6638"/>
                </a:cubicBezTo>
                <a:cubicBezTo>
                  <a:pt x="6185" y="6547"/>
                  <a:pt x="6353" y="6456"/>
                  <a:pt x="6542" y="6355"/>
                </a:cubicBezTo>
                <a:cubicBezTo>
                  <a:pt x="6341" y="6245"/>
                  <a:pt x="6152" y="6143"/>
                  <a:pt x="5963" y="6040"/>
                </a:cubicBezTo>
                <a:cubicBezTo>
                  <a:pt x="6094" y="5825"/>
                  <a:pt x="6221" y="5614"/>
                  <a:pt x="6359" y="5390"/>
                </a:cubicBezTo>
                <a:cubicBezTo>
                  <a:pt x="6551" y="5505"/>
                  <a:pt x="6742" y="5621"/>
                  <a:pt x="6938" y="5740"/>
                </a:cubicBezTo>
                <a:lnTo>
                  <a:pt x="6938" y="5099"/>
                </a:lnTo>
                <a:close/>
                <a:moveTo>
                  <a:pt x="11159" y="5099"/>
                </a:moveTo>
                <a:lnTo>
                  <a:pt x="11159" y="5738"/>
                </a:lnTo>
                <a:cubicBezTo>
                  <a:pt x="11245" y="5687"/>
                  <a:pt x="11330" y="5637"/>
                  <a:pt x="11415" y="5586"/>
                </a:cubicBezTo>
                <a:cubicBezTo>
                  <a:pt x="11502" y="5533"/>
                  <a:pt x="11585" y="5476"/>
                  <a:pt x="11673" y="5425"/>
                </a:cubicBezTo>
                <a:cubicBezTo>
                  <a:pt x="11691" y="5414"/>
                  <a:pt x="11708" y="5403"/>
                  <a:pt x="11726" y="5403"/>
                </a:cubicBezTo>
                <a:cubicBezTo>
                  <a:pt x="11742" y="5403"/>
                  <a:pt x="11757" y="5412"/>
                  <a:pt x="11773" y="5438"/>
                </a:cubicBezTo>
                <a:cubicBezTo>
                  <a:pt x="11891" y="5637"/>
                  <a:pt x="12012" y="5835"/>
                  <a:pt x="12136" y="6040"/>
                </a:cubicBezTo>
                <a:cubicBezTo>
                  <a:pt x="11946" y="6141"/>
                  <a:pt x="11758" y="6241"/>
                  <a:pt x="11550" y="6350"/>
                </a:cubicBezTo>
                <a:cubicBezTo>
                  <a:pt x="11755" y="6458"/>
                  <a:pt x="11946" y="6559"/>
                  <a:pt x="12136" y="6662"/>
                </a:cubicBezTo>
                <a:cubicBezTo>
                  <a:pt x="12003" y="6877"/>
                  <a:pt x="11872" y="7091"/>
                  <a:pt x="11737" y="7314"/>
                </a:cubicBezTo>
                <a:cubicBezTo>
                  <a:pt x="11546" y="7197"/>
                  <a:pt x="11352" y="7079"/>
                  <a:pt x="11159" y="6962"/>
                </a:cubicBezTo>
                <a:lnTo>
                  <a:pt x="11159" y="7595"/>
                </a:lnTo>
                <a:lnTo>
                  <a:pt x="10391" y="7595"/>
                </a:lnTo>
                <a:lnTo>
                  <a:pt x="10391" y="6952"/>
                </a:lnTo>
                <a:cubicBezTo>
                  <a:pt x="10194" y="7072"/>
                  <a:pt x="10007" y="7189"/>
                  <a:pt x="9802" y="7314"/>
                </a:cubicBezTo>
                <a:cubicBezTo>
                  <a:pt x="9671" y="7101"/>
                  <a:pt x="9539" y="6886"/>
                  <a:pt x="9406" y="6665"/>
                </a:cubicBezTo>
                <a:cubicBezTo>
                  <a:pt x="9599" y="6561"/>
                  <a:pt x="9788" y="6458"/>
                  <a:pt x="9986" y="6351"/>
                </a:cubicBezTo>
                <a:cubicBezTo>
                  <a:pt x="9788" y="6243"/>
                  <a:pt x="9599" y="6141"/>
                  <a:pt x="9407" y="6037"/>
                </a:cubicBezTo>
                <a:cubicBezTo>
                  <a:pt x="9539" y="5818"/>
                  <a:pt x="9670" y="5604"/>
                  <a:pt x="9799" y="5388"/>
                </a:cubicBezTo>
                <a:cubicBezTo>
                  <a:pt x="9995" y="5507"/>
                  <a:pt x="10190" y="5627"/>
                  <a:pt x="10391" y="5749"/>
                </a:cubicBezTo>
                <a:lnTo>
                  <a:pt x="10391" y="5099"/>
                </a:lnTo>
                <a:close/>
                <a:moveTo>
                  <a:pt x="12116" y="8392"/>
                </a:moveTo>
                <a:lnTo>
                  <a:pt x="12116" y="9222"/>
                </a:lnTo>
                <a:lnTo>
                  <a:pt x="2546" y="9222"/>
                </a:lnTo>
                <a:lnTo>
                  <a:pt x="2546" y="8392"/>
                </a:lnTo>
                <a:close/>
                <a:moveTo>
                  <a:pt x="4496" y="4"/>
                </a:moveTo>
                <a:cubicBezTo>
                  <a:pt x="3479" y="7"/>
                  <a:pt x="2461" y="7"/>
                  <a:pt x="1444" y="7"/>
                </a:cubicBezTo>
                <a:lnTo>
                  <a:pt x="0" y="7"/>
                </a:lnTo>
                <a:lnTo>
                  <a:pt x="0" y="11791"/>
                </a:lnTo>
                <a:lnTo>
                  <a:pt x="14654" y="11791"/>
                </a:lnTo>
                <a:lnTo>
                  <a:pt x="14654" y="2097"/>
                </a:lnTo>
                <a:lnTo>
                  <a:pt x="5738" y="2097"/>
                </a:lnTo>
                <a:cubicBezTo>
                  <a:pt x="5603" y="1853"/>
                  <a:pt x="5471" y="1616"/>
                  <a:pt x="5338" y="1380"/>
                </a:cubicBezTo>
                <a:lnTo>
                  <a:pt x="4738" y="309"/>
                </a:lnTo>
                <a:cubicBezTo>
                  <a:pt x="4696" y="234"/>
                  <a:pt x="4652" y="158"/>
                  <a:pt x="4616" y="80"/>
                </a:cubicBezTo>
                <a:cubicBezTo>
                  <a:pt x="4592" y="23"/>
                  <a:pt x="4558" y="4"/>
                  <a:pt x="4496" y="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idx="4294967295" type="body"/>
          </p:nvPr>
        </p:nvSpPr>
        <p:spPr>
          <a:xfrm>
            <a:off x="720000" y="1315575"/>
            <a:ext cx="77040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Here’s an assortment of alternative resources whose style fits the one of this template: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Vectors</a:t>
            </a:r>
            <a:endParaRPr/>
          </a:p>
          <a:p>
            <a:pPr indent="-203200" lvl="0" marL="241300" rtl="0" algn="l">
              <a:spcBef>
                <a:spcPts val="1000"/>
              </a:spcBef>
              <a:spcAft>
                <a:spcPts val="1000"/>
              </a:spcAft>
              <a:buSzPts val="1200"/>
              <a:buFont typeface="Nunito Light"/>
              <a:buChar char="●"/>
            </a:pPr>
            <a:r>
              <a:rPr lang="en"/>
              <a:t>A</a:t>
            </a:r>
            <a:r>
              <a:rPr lang="en">
                <a:uFill>
                  <a:noFill/>
                </a:uFill>
                <a:hlinkClick r:id="rId3"/>
              </a:rPr>
              <a:t>bstract background with technological circuits</a:t>
            </a:r>
            <a:endParaRPr/>
          </a:p>
        </p:txBody>
      </p:sp>
      <p:sp>
        <p:nvSpPr>
          <p:cNvPr id="359" name="Google Shape;35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308" y="2884810"/>
            <a:ext cx="3015636" cy="3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49" y="3552721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829" y="3622567"/>
            <a:ext cx="1862737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513" y="2773552"/>
            <a:ext cx="1899054" cy="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5400000">
            <a:off x="6423259" y="2744985"/>
            <a:ext cx="2741765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7954" y="4169854"/>
            <a:ext cx="2272343" cy="41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/>
        </p:nvSpPr>
        <p:spPr>
          <a:xfrm>
            <a:off x="2648550" y="881738"/>
            <a:ext cx="38469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Icebreaker Time! 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Spot the bug in this code: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438" y="1797053"/>
            <a:ext cx="4693113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2278800" y="3667000"/>
            <a:ext cx="4586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A5AF"/>
                </a:solidFill>
                <a:latin typeface="Courgette"/>
                <a:ea typeface="Courgette"/>
                <a:cs typeface="Courgette"/>
                <a:sym typeface="Courgette"/>
              </a:rPr>
              <a:t>Talk with the people at your table!</a:t>
            </a:r>
            <a:endParaRPr sz="1600">
              <a:solidFill>
                <a:srgbClr val="76A5AF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of a Computer</a:t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1083800" y="1679100"/>
            <a:ext cx="3107400" cy="29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have many layers!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Hardware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Kernel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Shell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the command line, you are giving instructions to the shell layer!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650" y="2050124"/>
            <a:ext cx="2368026" cy="15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150" y="1388800"/>
            <a:ext cx="2850950" cy="27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GUI?</a:t>
            </a:r>
            <a:endParaRPr/>
          </a:p>
        </p:txBody>
      </p:sp>
      <p:sp>
        <p:nvSpPr>
          <p:cNvPr id="200" name="Google Shape;200;p28"/>
          <p:cNvSpPr txBox="1"/>
          <p:nvPr>
            <p:ph idx="4294967295" type="body"/>
          </p:nvPr>
        </p:nvSpPr>
        <p:spPr>
          <a:xfrm>
            <a:off x="720000" y="1106840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been used by everyone here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way to interact with your operating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Files, programs, anything else you might have on a computer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12653" l="20327" r="15181" t="9670"/>
          <a:stretch/>
        </p:blipFill>
        <p:spPr>
          <a:xfrm>
            <a:off x="720000" y="2297925"/>
            <a:ext cx="3578700" cy="2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725" y="2297925"/>
            <a:ext cx="3397488" cy="2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625" y="3715300"/>
            <a:ext cx="1428200" cy="1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command line interface?</a:t>
            </a:r>
            <a:endParaRPr/>
          </a:p>
        </p:txBody>
      </p:sp>
      <p:sp>
        <p:nvSpPr>
          <p:cNvPr id="210" name="Google Shape;210;p29"/>
          <p:cNvSpPr txBox="1"/>
          <p:nvPr>
            <p:ph idx="4294967295" type="body"/>
          </p:nvPr>
        </p:nvSpPr>
        <p:spPr>
          <a:xfrm>
            <a:off x="3623450" y="2012863"/>
            <a:ext cx="47301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different way to interact with your operating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Was initially created in the mid-1960s as an alternative to inputting punch cards into the computer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is a text-based UI (no “fancy” visuals)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15234" l="2954" r="2945" t="16079"/>
          <a:stretch/>
        </p:blipFill>
        <p:spPr>
          <a:xfrm>
            <a:off x="1181275" y="1786638"/>
            <a:ext cx="1882250" cy="15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924" y="2947646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358" y="4752435"/>
            <a:ext cx="3015636" cy="39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using a CLI over a GUI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720000" y="1728670"/>
            <a:ext cx="77040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Less resource intensive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control over a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scripting capabilities (not doable with normal GUI)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widely available on systems than a GUI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interact fully </a:t>
            </a:r>
            <a:r>
              <a:rPr lang="en"/>
              <a:t>with a computer without the need for a mouse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Comes at a cost of a learning curve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shell do you have?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MacOS will likely have zsh by default, or bash on older operating systems.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Linux operating systems (including Ubuntu) will likely have bash by default.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Windows will probably </a:t>
            </a:r>
            <a:r>
              <a:rPr lang="en"/>
              <a:t>have</a:t>
            </a:r>
            <a:r>
              <a:rPr lang="en"/>
              <a:t> PowerShell by default.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Zsh is essentially deluxe bash, with more features and customization.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This means any of the commands that can run on bash, will also run on zsh.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463" y="2972175"/>
            <a:ext cx="2757075" cy="1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commands</a:t>
            </a:r>
            <a:endParaRPr/>
          </a:p>
        </p:txBody>
      </p:sp>
      <p:graphicFrame>
        <p:nvGraphicFramePr>
          <p:cNvPr id="232" name="Google Shape;232;p32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{72D42094-ADAA-4314-9E2F-4F55F188595B}</a:tableStyleId>
              </a:tblPr>
              <a:tblGrid>
                <a:gridCol w="1439725"/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PowerShell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ls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List contents in the current directory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chdir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Change current directory to one specified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mkdir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md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Creates a new directory (folder)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pwd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pwd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the path of your current directory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touch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New-Item</a:t>
                      </a:r>
                      <a:endParaRPr sz="9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Creates an empty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rm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rmdir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Removes a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Exits the current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2"/>
          <p:cNvSpPr/>
          <p:nvPr/>
        </p:nvSpPr>
        <p:spPr>
          <a:xfrm>
            <a:off x="8474250" y="-65700"/>
            <a:ext cx="669600" cy="1740000"/>
          </a:xfrm>
          <a:prstGeom prst="rect">
            <a:avLst/>
          </a:prstGeom>
          <a:solidFill>
            <a:srgbClr val="20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6244825" y="355475"/>
            <a:ext cx="30129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Many of these bash commands also exist as aliases in PowerShell*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these?</a:t>
            </a:r>
            <a:endParaRPr/>
          </a:p>
        </p:txBody>
      </p:sp>
      <p:sp>
        <p:nvSpPr>
          <p:cNvPr id="240" name="Google Shape;240;p33"/>
          <p:cNvSpPr txBox="1"/>
          <p:nvPr>
            <p:ph idx="4294967295" type="body"/>
          </p:nvPr>
        </p:nvSpPr>
        <p:spPr>
          <a:xfrm>
            <a:off x="1042100" y="1185900"/>
            <a:ext cx="55398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command should be written with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Command name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Flags (and optional parameters)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making a new folder in the current directory: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 my_new_folder			(unix)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my_new_folder			(windows)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forget, most commands have: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&lt;command-name&gt; </a:t>
            </a:r>
            <a:r>
              <a:rPr lang="en" sz="1600"/>
              <a:t>--help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not, using the man command like such will provide a very detailed guide for you: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 &lt;command-name&gt;</a:t>
            </a:r>
            <a:endParaRPr/>
          </a:p>
        </p:txBody>
      </p:sp>
      <p:pic>
        <p:nvPicPr>
          <p:cNvPr id="241" name="Google Shape;24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803" l="49741" r="6102" t="15925"/>
          <a:stretch/>
        </p:blipFill>
        <p:spPr>
          <a:xfrm>
            <a:off x="6581900" y="1314450"/>
            <a:ext cx="2321400" cy="2771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Security Hacker Pitch Deck by Slidesgo">
  <a:themeElements>
    <a:clrScheme name="Simple Light">
      <a:dk1>
        <a:srgbClr val="B8FFFF"/>
      </a:dk1>
      <a:lt1>
        <a:srgbClr val="4C5052"/>
      </a:lt1>
      <a:dk2>
        <a:srgbClr val="202222"/>
      </a:dk2>
      <a:lt2>
        <a:srgbClr val="3D7272"/>
      </a:lt2>
      <a:accent1>
        <a:srgbClr val="769C9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8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